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4.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notesSlides/notesSlide7.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comments/modernComment_10B_9F7D8CE2.xml" ContentType="application/vnd.ms-powerpoint.comments+xml"/>
  <Override PartName="/ppt/theme/theme3.xml" ContentType="application/vnd.openxmlformats-officedocument.theme+xml"/>
  <Override PartName="/ppt/comments/modernComment_1C4AE_A62C6A85.xml" ContentType="application/vnd.ms-powerpoint.comments+xml"/>
  <Override PartName="/ppt/authors.xml" ContentType="application/vnd.ms-powerpoint.authors+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56" r:id="rId2"/>
  </p:sldMasterIdLst>
  <p:notesMasterIdLst>
    <p:notesMasterId r:id="rId20"/>
  </p:notesMasterIdLst>
  <p:sldIdLst>
    <p:sldId id="260" r:id="rId3"/>
    <p:sldId id="256" r:id="rId4"/>
    <p:sldId id="115883" r:id="rId5"/>
    <p:sldId id="115884" r:id="rId6"/>
    <p:sldId id="264" r:id="rId7"/>
    <p:sldId id="266" r:id="rId8"/>
    <p:sldId id="269" r:id="rId9"/>
    <p:sldId id="270" r:id="rId10"/>
    <p:sldId id="115885" r:id="rId11"/>
    <p:sldId id="267" r:id="rId12"/>
    <p:sldId id="271" r:id="rId13"/>
    <p:sldId id="115880" r:id="rId14"/>
    <p:sldId id="115879" r:id="rId15"/>
    <p:sldId id="115832" r:id="rId16"/>
    <p:sldId id="115822" r:id="rId17"/>
    <p:sldId id="261" r:id="rId18"/>
    <p:sldId id="115886"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C6BADCE-6CB8-FD6C-0152-56F9692B42CF}" name="Chris Jones" initials="CJ" userId="S::chrisj@sbvmwd.com::8f948385-f648-44db-9977-ba63fc8233f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352"/>
    <p:restoredTop sz="80000" autoAdjust="0"/>
  </p:normalViewPr>
  <p:slideViewPr>
    <p:cSldViewPr snapToGrid="0">
      <p:cViewPr varScale="1">
        <p:scale>
          <a:sx n="109" d="100"/>
          <a:sy n="109" d="100"/>
        </p:scale>
        <p:origin x="582" y="96"/>
      </p:cViewPr>
      <p:guideLst/>
    </p:cSldViewPr>
  </p:slideViewPr>
  <p:notesTextViewPr>
    <p:cViewPr>
      <p:scale>
        <a:sx n="1" d="1"/>
        <a:sy n="1" d="1"/>
      </p:scale>
      <p:origin x="0" y="0"/>
    </p:cViewPr>
  </p:notesTextViewPr>
  <p:sorterViewPr>
    <p:cViewPr>
      <p:scale>
        <a:sx n="200" d="100"/>
        <a:sy n="2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customXml" Target="../customXml/item1.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microsoft.com/office/2018/10/relationships/authors" Target="author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28" Type="http://schemas.openxmlformats.org/officeDocument/2006/relationships/customXml" Target="../customXml/item3.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 Id="rId27" Type="http://schemas.openxmlformats.org/officeDocument/2006/relationships/customXml" Target="../customXml/item2.xml"/></Relationships>
</file>

<file path=ppt/comments/modernComment_10B_9F7D8CE2.xml><?xml version="1.0" encoding="utf-8"?>
<p188:cmLst xmlns:a="http://schemas.openxmlformats.org/drawingml/2006/main" xmlns:r="http://schemas.openxmlformats.org/officeDocument/2006/relationships" xmlns:p188="http://schemas.microsoft.com/office/powerpoint/2018/8/main">
  <p188:cm id="{37EDBF06-58B3-453B-A79A-62691D71170E}" authorId="{6C6BADCE-6CB8-FD6C-0152-56F9692B42CF}" created="2025-07-29T23:10:07.210">
    <ac:txMkLst xmlns:ac="http://schemas.microsoft.com/office/drawing/2013/main/command">
      <pc:docMk xmlns:pc="http://schemas.microsoft.com/office/powerpoint/2013/main/command"/>
      <pc:sldMk xmlns:pc="http://schemas.microsoft.com/office/powerpoint/2013/main/command" cId="2675805410" sldId="267"/>
      <ac:spMk id="5" creationId="{D68E1941-3626-A45A-7C43-980C4F11C0AF}"/>
      <ac:txMk cp="60" len="51">
        <ac:context len="231" hash="443483704"/>
      </ac:txMk>
    </ac:txMkLst>
    <p188:pos x="5107258" y="2233668"/>
    <p188:txBody>
      <a:bodyPr/>
      <a:lstStyle/>
      <a:p>
        <a:r>
          <a:rPr lang="en-US"/>
          <a:t>Do we want to embed a link in this to try to show a clip of the time lapse we have? Looks like the algal bloom really shows up a the very end of May into June. The time lapse could be risky. We could also just add a few of the still shots to avoid any potential complications. </a:t>
        </a:r>
      </a:p>
    </p188:txBody>
  </p188:cm>
</p188:cmLst>
</file>

<file path=ppt/comments/modernComment_1C4AE_A62C6A85.xml><?xml version="1.0" encoding="utf-8"?>
<p188:cmLst xmlns:a="http://schemas.openxmlformats.org/drawingml/2006/main" xmlns:r="http://schemas.openxmlformats.org/officeDocument/2006/relationships" xmlns:p188="http://schemas.microsoft.com/office/powerpoint/2018/8/main">
  <p188:cm id="{66EA8769-519B-4948-BB43-95870CA1BAB8}" authorId="{6C6BADCE-6CB8-FD6C-0152-56F9692B42CF}" created="2025-07-29T23:10:07.210">
    <ac:txMkLst xmlns:ac="http://schemas.microsoft.com/office/drawing/2013/main/command">
      <pc:docMk xmlns:pc="http://schemas.microsoft.com/office/powerpoint/2013/main/command"/>
      <pc:sldMk xmlns:pc="http://schemas.microsoft.com/office/powerpoint/2013/main/command" cId="2787928709" sldId="115886"/>
      <ac:spMk id="5" creationId="{ED3471CE-4578-927F-0EF7-DA59ABA18112}"/>
      <ac:txMk cp="0">
        <ac:context len="16" hash="1583008143"/>
      </ac:txMk>
    </ac:txMkLst>
    <p188:pos x="5107258" y="2233668"/>
    <p188:txBody>
      <a:bodyPr/>
      <a:lstStyle/>
      <a:p>
        <a:r>
          <a:rPr lang="en-US"/>
          <a:t>Do we want to embed a link in this to try to show a clip of the time lapse we have? Looks like the algal bloom really shows up a the very end of May into June. The time lapse could be risky. We could also just add a few of the still shots to avoid any potential complications. </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BD32592-CFDC-407A-8210-CBF673D55277}" type="datetimeFigureOut">
              <a:rPr lang="en-US" smtClean="0"/>
              <a:t>8/1/2025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1EB55E-8405-473C-AC76-FEB81569B16E}" type="slidenum">
              <a:rPr lang="en-US" smtClean="0"/>
              <a:t>‹#›</a:t>
            </a:fld>
            <a:endParaRPr lang="en-US"/>
          </a:p>
        </p:txBody>
      </p:sp>
    </p:spTree>
    <p:extLst>
      <p:ext uri="{BB962C8B-B14F-4D97-AF65-F5344CB8AC3E}">
        <p14:creationId xmlns:p14="http://schemas.microsoft.com/office/powerpoint/2010/main" val="2490627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8" name="Google Shape;108;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9" name="Google Shape;109;p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2</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B1EB55E-8405-473C-AC76-FEB81569B16E}" type="slidenum">
              <a:rPr lang="en-US" smtClean="0"/>
              <a:t>5</a:t>
            </a:fld>
            <a:endParaRPr lang="en-US"/>
          </a:p>
        </p:txBody>
      </p:sp>
    </p:spTree>
    <p:extLst>
      <p:ext uri="{BB962C8B-B14F-4D97-AF65-F5344CB8AC3E}">
        <p14:creationId xmlns:p14="http://schemas.microsoft.com/office/powerpoint/2010/main" val="13174525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B1EB55E-8405-473C-AC76-FEB81569B16E}" type="slidenum">
              <a:rPr lang="en-US" smtClean="0"/>
              <a:t>6</a:t>
            </a:fld>
            <a:endParaRPr lang="en-US"/>
          </a:p>
        </p:txBody>
      </p:sp>
    </p:spTree>
    <p:extLst>
      <p:ext uri="{BB962C8B-B14F-4D97-AF65-F5344CB8AC3E}">
        <p14:creationId xmlns:p14="http://schemas.microsoft.com/office/powerpoint/2010/main" val="37790069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B1EB55E-8405-473C-AC76-FEB81569B16E}" type="slidenum">
              <a:rPr lang="en-US" smtClean="0"/>
              <a:t>7</a:t>
            </a:fld>
            <a:endParaRPr lang="en-US"/>
          </a:p>
        </p:txBody>
      </p:sp>
    </p:spTree>
    <p:extLst>
      <p:ext uri="{BB962C8B-B14F-4D97-AF65-F5344CB8AC3E}">
        <p14:creationId xmlns:p14="http://schemas.microsoft.com/office/powerpoint/2010/main" val="8401904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B1EB55E-8405-473C-AC76-FEB81569B16E}" type="slidenum">
              <a:rPr lang="en-US" smtClean="0"/>
              <a:t>8</a:t>
            </a:fld>
            <a:endParaRPr lang="en-US"/>
          </a:p>
        </p:txBody>
      </p:sp>
    </p:spTree>
    <p:extLst>
      <p:ext uri="{BB962C8B-B14F-4D97-AF65-F5344CB8AC3E}">
        <p14:creationId xmlns:p14="http://schemas.microsoft.com/office/powerpoint/2010/main" val="33373671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B1EB55E-8405-473C-AC76-FEB81569B16E}" type="slidenum">
              <a:rPr lang="en-US" smtClean="0"/>
              <a:t>10</a:t>
            </a:fld>
            <a:endParaRPr lang="en-US"/>
          </a:p>
        </p:txBody>
      </p:sp>
    </p:spTree>
    <p:extLst>
      <p:ext uri="{BB962C8B-B14F-4D97-AF65-F5344CB8AC3E}">
        <p14:creationId xmlns:p14="http://schemas.microsoft.com/office/powerpoint/2010/main" val="29850364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B1EB55E-8405-473C-AC76-FEB81569B16E}" type="slidenum">
              <a:rPr lang="en-US" smtClean="0"/>
              <a:t>11</a:t>
            </a:fld>
            <a:endParaRPr lang="en-US"/>
          </a:p>
        </p:txBody>
      </p:sp>
    </p:spTree>
    <p:extLst>
      <p:ext uri="{BB962C8B-B14F-4D97-AF65-F5344CB8AC3E}">
        <p14:creationId xmlns:p14="http://schemas.microsoft.com/office/powerpoint/2010/main" val="19910435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B1EB55E-8405-473C-AC76-FEB81569B16E}" type="slidenum">
              <a:rPr lang="en-US" smtClean="0"/>
              <a:t>12</a:t>
            </a:fld>
            <a:endParaRPr lang="en-US"/>
          </a:p>
        </p:txBody>
      </p:sp>
    </p:spTree>
    <p:extLst>
      <p:ext uri="{BB962C8B-B14F-4D97-AF65-F5344CB8AC3E}">
        <p14:creationId xmlns:p14="http://schemas.microsoft.com/office/powerpoint/2010/main" val="11149637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233395-5C56-6FA3-362A-4A7BB213A50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5DF117-86E1-CB8F-8FE6-978285F1948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956A680-437C-0E93-2644-6F61E75B2FF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46B748E-4BB9-AB57-177C-F3866B2AC7EF}"/>
              </a:ext>
            </a:extLst>
          </p:cNvPr>
          <p:cNvSpPr>
            <a:spLocks noGrp="1"/>
          </p:cNvSpPr>
          <p:nvPr>
            <p:ph type="sldNum" sz="quarter" idx="5"/>
          </p:nvPr>
        </p:nvSpPr>
        <p:spPr/>
        <p:txBody>
          <a:bodyPr/>
          <a:lstStyle/>
          <a:p>
            <a:fld id="{5B1EB55E-8405-473C-AC76-FEB81569B16E}" type="slidenum">
              <a:rPr lang="en-US" smtClean="0"/>
              <a:t>17</a:t>
            </a:fld>
            <a:endParaRPr lang="en-US"/>
          </a:p>
        </p:txBody>
      </p:sp>
    </p:spTree>
    <p:extLst>
      <p:ext uri="{BB962C8B-B14F-4D97-AF65-F5344CB8AC3E}">
        <p14:creationId xmlns:p14="http://schemas.microsoft.com/office/powerpoint/2010/main" val="26882865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34BC5C-6082-14D5-5CB2-A72B6356AB46}"/>
              </a:ext>
            </a:extLst>
          </p:cNvPr>
          <p:cNvSpPr>
            <a:spLocks noGrp="1"/>
          </p:cNvSpPr>
          <p:nvPr>
            <p:ph type="title"/>
          </p:nvPr>
        </p:nvSpPr>
        <p:spPr>
          <a:xfrm>
            <a:off x="838200" y="984024"/>
            <a:ext cx="10515600" cy="2852737"/>
          </a:xfrm>
        </p:spPr>
        <p:txBody>
          <a:bodyPr anchor="b"/>
          <a:lstStyle>
            <a:lvl1pPr>
              <a:defRPr sz="6000">
                <a:solidFill>
                  <a:schemeClr val="bg1"/>
                </a:solidFill>
              </a:defRPr>
            </a:lvl1pPr>
          </a:lstStyle>
          <a:p>
            <a:r>
              <a:rPr lang="en-US" dirty="0"/>
              <a:t>Click to edit Master title style</a:t>
            </a:r>
          </a:p>
        </p:txBody>
      </p:sp>
      <p:sp>
        <p:nvSpPr>
          <p:cNvPr id="3" name="Text Placeholder 2">
            <a:extLst>
              <a:ext uri="{FF2B5EF4-FFF2-40B4-BE49-F238E27FC236}">
                <a16:creationId xmlns:a16="http://schemas.microsoft.com/office/drawing/2014/main" id="{3F667F3E-F45E-12FF-8DF3-EF3A59160322}"/>
              </a:ext>
            </a:extLst>
          </p:cNvPr>
          <p:cNvSpPr>
            <a:spLocks noGrp="1"/>
          </p:cNvSpPr>
          <p:nvPr>
            <p:ph type="body" idx="1"/>
          </p:nvPr>
        </p:nvSpPr>
        <p:spPr>
          <a:xfrm>
            <a:off x="831850" y="4934857"/>
            <a:ext cx="10515600" cy="1154793"/>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10341092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5_Custom Layout">
  <p:cSld name="5_Custom Layout">
    <p:bg>
      <p:bgPr>
        <a:solidFill>
          <a:srgbClr val="006A96"/>
        </a:solidFill>
        <a:effectLst/>
      </p:bgPr>
    </p:bg>
    <p:spTree>
      <p:nvGrpSpPr>
        <p:cNvPr id="1" name="Shape 36"/>
        <p:cNvGrpSpPr/>
        <p:nvPr/>
      </p:nvGrpSpPr>
      <p:grpSpPr>
        <a:xfrm>
          <a:off x="0" y="0"/>
          <a:ext cx="0" cy="0"/>
          <a:chOff x="0" y="0"/>
          <a:chExt cx="0" cy="0"/>
        </a:xfrm>
      </p:grpSpPr>
      <p:sp>
        <p:nvSpPr>
          <p:cNvPr id="37" name="Google Shape;37;p16"/>
          <p:cNvSpPr/>
          <p:nvPr/>
        </p:nvSpPr>
        <p:spPr>
          <a:xfrm>
            <a:off x="-1091980" y="855527"/>
            <a:ext cx="7634669" cy="7500908"/>
          </a:xfrm>
          <a:custGeom>
            <a:avLst/>
            <a:gdLst/>
            <a:ahLst/>
            <a:cxnLst/>
            <a:rect l="l" t="t" r="r" b="b"/>
            <a:pathLst>
              <a:path w="5899869" h="5796501" extrusionOk="0">
                <a:moveTo>
                  <a:pt x="4431664" y="3180611"/>
                </a:moveTo>
                <a:lnTo>
                  <a:pt x="5620384" y="4369332"/>
                </a:lnTo>
                <a:lnTo>
                  <a:pt x="5327337" y="4679355"/>
                </a:lnTo>
                <a:lnTo>
                  <a:pt x="2960212" y="4667965"/>
                </a:lnTo>
                <a:lnTo>
                  <a:pt x="4431664" y="3180611"/>
                </a:lnTo>
                <a:close/>
                <a:moveTo>
                  <a:pt x="1554481" y="282360"/>
                </a:moveTo>
                <a:lnTo>
                  <a:pt x="2743201" y="1471081"/>
                </a:lnTo>
                <a:lnTo>
                  <a:pt x="799106" y="3423126"/>
                </a:lnTo>
                <a:cubicBezTo>
                  <a:pt x="797781" y="2629321"/>
                  <a:pt x="796455" y="1835515"/>
                  <a:pt x="795130" y="1041710"/>
                </a:cubicBezTo>
                <a:lnTo>
                  <a:pt x="1554481" y="282360"/>
                </a:lnTo>
                <a:close/>
                <a:moveTo>
                  <a:pt x="4711149" y="0"/>
                </a:moveTo>
                <a:lnTo>
                  <a:pt x="5899869" y="1188721"/>
                </a:lnTo>
                <a:lnTo>
                  <a:pt x="1307990" y="5796501"/>
                </a:lnTo>
                <a:lnTo>
                  <a:pt x="0" y="4735002"/>
                </a:lnTo>
                <a:lnTo>
                  <a:pt x="4711149" y="0"/>
                </a:lnTo>
                <a:close/>
              </a:path>
            </a:pathLst>
          </a:custGeom>
          <a:solidFill>
            <a:srgbClr val="005783">
              <a:alpha val="27058"/>
            </a:srgbClr>
          </a:solidFill>
          <a:ln>
            <a:noFill/>
          </a:ln>
        </p:spPr>
        <p:txBody>
          <a:bodyPr spcFirstLastPara="1" wrap="square" lIns="121900" tIns="60933" rIns="121900" bIns="60933"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2400" b="0" i="0" u="none" strike="noStrike" cap="none">
              <a:solidFill>
                <a:schemeClr val="lt1"/>
              </a:solidFill>
              <a:latin typeface="Arial"/>
              <a:ea typeface="Arial"/>
              <a:cs typeface="Arial"/>
              <a:sym typeface="Arial"/>
            </a:endParaRPr>
          </a:p>
        </p:txBody>
      </p:sp>
      <p:sp>
        <p:nvSpPr>
          <p:cNvPr id="38" name="Google Shape;38;p16"/>
          <p:cNvSpPr>
            <a:spLocks noGrp="1"/>
          </p:cNvSpPr>
          <p:nvPr>
            <p:ph type="pic" idx="2"/>
          </p:nvPr>
        </p:nvSpPr>
        <p:spPr>
          <a:xfrm>
            <a:off x="365762" y="1313971"/>
            <a:ext cx="11477324" cy="3534655"/>
          </a:xfrm>
          <a:prstGeom prst="rect">
            <a:avLst/>
          </a:prstGeom>
          <a:noFill/>
          <a:ln>
            <a:noFill/>
          </a:ln>
        </p:spPr>
      </p:sp>
      <p:sp>
        <p:nvSpPr>
          <p:cNvPr id="39" name="Google Shape;39;p16"/>
          <p:cNvSpPr txBox="1">
            <a:spLocks noGrp="1"/>
          </p:cNvSpPr>
          <p:nvPr>
            <p:ph type="ctrTitle"/>
          </p:nvPr>
        </p:nvSpPr>
        <p:spPr>
          <a:xfrm>
            <a:off x="-164758" y="250878"/>
            <a:ext cx="12007843" cy="811807"/>
          </a:xfrm>
          <a:prstGeom prst="rect">
            <a:avLst/>
          </a:prstGeom>
          <a:noFill/>
          <a:ln>
            <a:noFill/>
          </a:ln>
        </p:spPr>
        <p:txBody>
          <a:bodyPr spcFirstLastPara="1" wrap="square" lIns="457200" tIns="0" rIns="0" bIns="0" anchor="ctr" anchorCtr="0">
            <a:noAutofit/>
          </a:bodyPr>
          <a:lstStyle>
            <a:lvl1pPr lvl="0" algn="l">
              <a:lnSpc>
                <a:spcPct val="86666"/>
              </a:lnSpc>
              <a:spcBef>
                <a:spcPts val="0"/>
              </a:spcBef>
              <a:spcAft>
                <a:spcPts val="0"/>
              </a:spcAft>
              <a:buClr>
                <a:srgbClr val="006C92"/>
              </a:buClr>
              <a:buSzPts val="2250"/>
              <a:buFont typeface="Calibri"/>
              <a:buNone/>
              <a:defRPr sz="3000" b="1" cap="none">
                <a:solidFill>
                  <a:srgbClr val="006C9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 name="Google Shape;40;p16"/>
          <p:cNvSpPr txBox="1">
            <a:spLocks noGrp="1"/>
          </p:cNvSpPr>
          <p:nvPr>
            <p:ph type="body" idx="1"/>
          </p:nvPr>
        </p:nvSpPr>
        <p:spPr>
          <a:xfrm>
            <a:off x="365762" y="5099914"/>
            <a:ext cx="11477324" cy="1416148"/>
          </a:xfrm>
          <a:prstGeom prst="rect">
            <a:avLst/>
          </a:prstGeom>
          <a:noFill/>
          <a:ln>
            <a:noFill/>
          </a:ln>
        </p:spPr>
        <p:txBody>
          <a:bodyPr spcFirstLastPara="1" wrap="square" lIns="0" tIns="0" rIns="0" bIns="0" anchor="t" anchorCtr="0">
            <a:noAutofit/>
          </a:bodyPr>
          <a:lstStyle>
            <a:lvl1pPr marL="609585" lvl="0" indent="-431789" algn="l">
              <a:lnSpc>
                <a:spcPct val="90000"/>
              </a:lnSpc>
              <a:spcBef>
                <a:spcPts val="600"/>
              </a:spcBef>
              <a:spcAft>
                <a:spcPts val="0"/>
              </a:spcAft>
              <a:buClr>
                <a:schemeClr val="lt1"/>
              </a:buClr>
              <a:buSzPts val="1500"/>
              <a:buFont typeface="Arial"/>
              <a:buChar char="•"/>
              <a:defRPr sz="2000">
                <a:solidFill>
                  <a:schemeClr val="lt1"/>
                </a:solidFill>
              </a:defRPr>
            </a:lvl1pPr>
            <a:lvl2pPr marL="1219170" lvl="1" indent="-431789" algn="l">
              <a:lnSpc>
                <a:spcPct val="90000"/>
              </a:lnSpc>
              <a:spcBef>
                <a:spcPts val="1200"/>
              </a:spcBef>
              <a:spcAft>
                <a:spcPts val="0"/>
              </a:spcAft>
              <a:buClr>
                <a:schemeClr val="lt1"/>
              </a:buClr>
              <a:buSzPts val="1500"/>
              <a:buFont typeface="Arial"/>
              <a:buChar char="•"/>
              <a:defRPr sz="2000">
                <a:solidFill>
                  <a:schemeClr val="lt1"/>
                </a:solidFill>
              </a:defRPr>
            </a:lvl2pPr>
            <a:lvl3pPr marL="1828754" lvl="2" indent="-431789" algn="l">
              <a:lnSpc>
                <a:spcPct val="90000"/>
              </a:lnSpc>
              <a:spcBef>
                <a:spcPts val="1200"/>
              </a:spcBef>
              <a:spcAft>
                <a:spcPts val="0"/>
              </a:spcAft>
              <a:buClr>
                <a:schemeClr val="lt1"/>
              </a:buClr>
              <a:buSzPts val="1500"/>
              <a:buFont typeface="Arial"/>
              <a:buChar char="•"/>
              <a:defRPr sz="2000">
                <a:solidFill>
                  <a:schemeClr val="lt1"/>
                </a:solidFill>
              </a:defRPr>
            </a:lvl3pPr>
            <a:lvl4pPr marL="2438339" lvl="3" indent="-431789" algn="l">
              <a:lnSpc>
                <a:spcPct val="90000"/>
              </a:lnSpc>
              <a:spcBef>
                <a:spcPts val="1200"/>
              </a:spcBef>
              <a:spcAft>
                <a:spcPts val="0"/>
              </a:spcAft>
              <a:buClr>
                <a:schemeClr val="lt1"/>
              </a:buClr>
              <a:buSzPts val="1500"/>
              <a:buFont typeface="Arial"/>
              <a:buChar char="•"/>
              <a:defRPr sz="2000">
                <a:solidFill>
                  <a:schemeClr val="lt1"/>
                </a:solidFill>
              </a:defRPr>
            </a:lvl4pPr>
            <a:lvl5pPr marL="3047924" lvl="4" indent="-431789" algn="l">
              <a:lnSpc>
                <a:spcPct val="90000"/>
              </a:lnSpc>
              <a:spcBef>
                <a:spcPts val="1200"/>
              </a:spcBef>
              <a:spcAft>
                <a:spcPts val="0"/>
              </a:spcAft>
              <a:buClr>
                <a:schemeClr val="lt1"/>
              </a:buClr>
              <a:buSzPts val="1500"/>
              <a:buFont typeface="Arial"/>
              <a:buChar char="•"/>
              <a:defRPr sz="2000">
                <a:solidFill>
                  <a:schemeClr val="lt1"/>
                </a:solidFill>
              </a:defRPr>
            </a:lvl5pPr>
            <a:lvl6pPr marL="3657509" lvl="5" indent="-457189" algn="l">
              <a:lnSpc>
                <a:spcPct val="100000"/>
              </a:lnSpc>
              <a:spcBef>
                <a:spcPts val="1200"/>
              </a:spcBef>
              <a:spcAft>
                <a:spcPts val="0"/>
              </a:spcAft>
              <a:buClr>
                <a:schemeClr val="dk1"/>
              </a:buClr>
              <a:buSzPts val="1800"/>
              <a:buChar char="•"/>
              <a:defRPr/>
            </a:lvl6pPr>
            <a:lvl7pPr marL="4267093" lvl="6" indent="-457189" algn="l">
              <a:lnSpc>
                <a:spcPct val="100000"/>
              </a:lnSpc>
              <a:spcBef>
                <a:spcPts val="480"/>
              </a:spcBef>
              <a:spcAft>
                <a:spcPts val="0"/>
              </a:spcAft>
              <a:buClr>
                <a:schemeClr val="dk1"/>
              </a:buClr>
              <a:buSzPts val="1800"/>
              <a:buChar char="•"/>
              <a:defRPr/>
            </a:lvl7pPr>
            <a:lvl8pPr marL="4876678" lvl="7" indent="-457189" algn="l">
              <a:lnSpc>
                <a:spcPct val="100000"/>
              </a:lnSpc>
              <a:spcBef>
                <a:spcPts val="480"/>
              </a:spcBef>
              <a:spcAft>
                <a:spcPts val="0"/>
              </a:spcAft>
              <a:buClr>
                <a:schemeClr val="dk1"/>
              </a:buClr>
              <a:buSzPts val="1800"/>
              <a:buChar char="•"/>
              <a:defRPr/>
            </a:lvl8pPr>
            <a:lvl9pPr marL="5486263" lvl="8" indent="-457189" algn="l">
              <a:lnSpc>
                <a:spcPct val="100000"/>
              </a:lnSpc>
              <a:spcBef>
                <a:spcPts val="48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18124593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3_Title+Content+PhotoLeft">
  <p:cSld name="3_Title+Content+PhotoLeft">
    <p:bg>
      <p:bgPr>
        <a:solidFill>
          <a:schemeClr val="lt1"/>
        </a:solidFill>
        <a:effectLst/>
      </p:bgPr>
    </p:bg>
    <p:spTree>
      <p:nvGrpSpPr>
        <p:cNvPr id="1" name="Shape 41"/>
        <p:cNvGrpSpPr/>
        <p:nvPr/>
      </p:nvGrpSpPr>
      <p:grpSpPr>
        <a:xfrm>
          <a:off x="0" y="0"/>
          <a:ext cx="0" cy="0"/>
          <a:chOff x="0" y="0"/>
          <a:chExt cx="0" cy="0"/>
        </a:xfrm>
      </p:grpSpPr>
      <p:sp>
        <p:nvSpPr>
          <p:cNvPr id="42" name="Google Shape;42;p17"/>
          <p:cNvSpPr/>
          <p:nvPr/>
        </p:nvSpPr>
        <p:spPr>
          <a:xfrm>
            <a:off x="-1091980" y="855527"/>
            <a:ext cx="7634669" cy="7500908"/>
          </a:xfrm>
          <a:custGeom>
            <a:avLst/>
            <a:gdLst/>
            <a:ahLst/>
            <a:cxnLst/>
            <a:rect l="l" t="t" r="r" b="b"/>
            <a:pathLst>
              <a:path w="5899869" h="5796501" extrusionOk="0">
                <a:moveTo>
                  <a:pt x="4431664" y="3180611"/>
                </a:moveTo>
                <a:lnTo>
                  <a:pt x="5620384" y="4369332"/>
                </a:lnTo>
                <a:lnTo>
                  <a:pt x="5327337" y="4679355"/>
                </a:lnTo>
                <a:lnTo>
                  <a:pt x="2960212" y="4667965"/>
                </a:lnTo>
                <a:lnTo>
                  <a:pt x="4431664" y="3180611"/>
                </a:lnTo>
                <a:close/>
                <a:moveTo>
                  <a:pt x="1554481" y="282360"/>
                </a:moveTo>
                <a:lnTo>
                  <a:pt x="2743201" y="1471081"/>
                </a:lnTo>
                <a:lnTo>
                  <a:pt x="799106" y="3423126"/>
                </a:lnTo>
                <a:cubicBezTo>
                  <a:pt x="797781" y="2629321"/>
                  <a:pt x="796455" y="1835515"/>
                  <a:pt x="795130" y="1041710"/>
                </a:cubicBezTo>
                <a:lnTo>
                  <a:pt x="1554481" y="282360"/>
                </a:lnTo>
                <a:close/>
                <a:moveTo>
                  <a:pt x="4711149" y="0"/>
                </a:moveTo>
                <a:lnTo>
                  <a:pt x="5899869" y="1188721"/>
                </a:lnTo>
                <a:lnTo>
                  <a:pt x="1307990" y="5796501"/>
                </a:lnTo>
                <a:lnTo>
                  <a:pt x="0" y="4735002"/>
                </a:lnTo>
                <a:lnTo>
                  <a:pt x="4711149" y="0"/>
                </a:lnTo>
                <a:close/>
              </a:path>
            </a:pathLst>
          </a:custGeom>
          <a:solidFill>
            <a:srgbClr val="006A96">
              <a:alpha val="3921"/>
            </a:srgbClr>
          </a:solidFill>
          <a:ln>
            <a:noFill/>
          </a:ln>
        </p:spPr>
        <p:txBody>
          <a:bodyPr spcFirstLastPara="1" wrap="square" lIns="121900" tIns="60933" rIns="121900" bIns="60933"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2400" b="0" i="0" u="none" strike="noStrike" cap="none">
              <a:solidFill>
                <a:schemeClr val="lt1"/>
              </a:solidFill>
              <a:latin typeface="Arial"/>
              <a:ea typeface="Arial"/>
              <a:cs typeface="Arial"/>
              <a:sym typeface="Arial"/>
            </a:endParaRPr>
          </a:p>
        </p:txBody>
      </p:sp>
      <p:sp>
        <p:nvSpPr>
          <p:cNvPr id="43" name="Google Shape;43;p17"/>
          <p:cNvSpPr>
            <a:spLocks noGrp="1"/>
          </p:cNvSpPr>
          <p:nvPr>
            <p:ph type="pic" idx="2"/>
          </p:nvPr>
        </p:nvSpPr>
        <p:spPr>
          <a:xfrm>
            <a:off x="5532277" y="1352392"/>
            <a:ext cx="6310809" cy="2600384"/>
          </a:xfrm>
          <a:prstGeom prst="rect">
            <a:avLst/>
          </a:prstGeom>
          <a:noFill/>
          <a:ln>
            <a:noFill/>
          </a:ln>
        </p:spPr>
      </p:sp>
      <p:sp>
        <p:nvSpPr>
          <p:cNvPr id="44" name="Google Shape;44;p17"/>
          <p:cNvSpPr txBox="1">
            <a:spLocks noGrp="1"/>
          </p:cNvSpPr>
          <p:nvPr>
            <p:ph type="ctrTitle"/>
          </p:nvPr>
        </p:nvSpPr>
        <p:spPr>
          <a:xfrm>
            <a:off x="-164758" y="250878"/>
            <a:ext cx="12007843" cy="811807"/>
          </a:xfrm>
          <a:prstGeom prst="rect">
            <a:avLst/>
          </a:prstGeom>
          <a:solidFill>
            <a:srgbClr val="006C92"/>
          </a:solidFill>
          <a:ln>
            <a:noFill/>
          </a:ln>
        </p:spPr>
        <p:txBody>
          <a:bodyPr spcFirstLastPara="1" wrap="square" lIns="457200" tIns="0" rIns="0" bIns="0" anchor="ctr" anchorCtr="0">
            <a:noAutofit/>
          </a:bodyPr>
          <a:lstStyle>
            <a:lvl1pPr lvl="0" algn="l">
              <a:lnSpc>
                <a:spcPct val="86666"/>
              </a:lnSpc>
              <a:spcBef>
                <a:spcPts val="0"/>
              </a:spcBef>
              <a:spcAft>
                <a:spcPts val="0"/>
              </a:spcAft>
              <a:buClr>
                <a:schemeClr val="lt1"/>
              </a:buClr>
              <a:buSzPts val="2250"/>
              <a:buFont typeface="Calibri"/>
              <a:buNone/>
              <a:defRPr sz="30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 name="Google Shape;45;p17"/>
          <p:cNvSpPr txBox="1">
            <a:spLocks noGrp="1"/>
          </p:cNvSpPr>
          <p:nvPr>
            <p:ph type="body" idx="1"/>
          </p:nvPr>
        </p:nvSpPr>
        <p:spPr>
          <a:xfrm>
            <a:off x="462012" y="1352391"/>
            <a:ext cx="4784560" cy="5163671"/>
          </a:xfrm>
          <a:prstGeom prst="rect">
            <a:avLst/>
          </a:prstGeom>
          <a:noFill/>
          <a:ln>
            <a:noFill/>
          </a:ln>
        </p:spPr>
        <p:txBody>
          <a:bodyPr spcFirstLastPara="1" wrap="square" lIns="0" tIns="0" rIns="0" bIns="0" anchor="t" anchorCtr="0">
            <a:noAutofit/>
          </a:bodyPr>
          <a:lstStyle>
            <a:lvl1pPr marL="609585" lvl="0" indent="-304792" algn="l">
              <a:lnSpc>
                <a:spcPct val="90000"/>
              </a:lnSpc>
              <a:spcBef>
                <a:spcPts val="600"/>
              </a:spcBef>
              <a:spcAft>
                <a:spcPts val="0"/>
              </a:spcAft>
              <a:buClr>
                <a:srgbClr val="0C68AC"/>
              </a:buClr>
              <a:buSzPts val="1500"/>
              <a:buNone/>
              <a:defRPr sz="2000">
                <a:solidFill>
                  <a:srgbClr val="006C92"/>
                </a:solidFill>
              </a:defRPr>
            </a:lvl1pPr>
            <a:lvl2pPr marL="1219170" lvl="1" indent="-304792" algn="l">
              <a:lnSpc>
                <a:spcPct val="90000"/>
              </a:lnSpc>
              <a:spcBef>
                <a:spcPts val="1200"/>
              </a:spcBef>
              <a:spcAft>
                <a:spcPts val="0"/>
              </a:spcAft>
              <a:buClr>
                <a:srgbClr val="0C68AC"/>
              </a:buClr>
              <a:buSzPts val="1500"/>
              <a:buNone/>
              <a:defRPr sz="2000">
                <a:solidFill>
                  <a:srgbClr val="006C92"/>
                </a:solidFill>
              </a:defRPr>
            </a:lvl2pPr>
            <a:lvl3pPr marL="1828754" lvl="2" indent="-304792" algn="l">
              <a:lnSpc>
                <a:spcPct val="90000"/>
              </a:lnSpc>
              <a:spcBef>
                <a:spcPts val="1200"/>
              </a:spcBef>
              <a:spcAft>
                <a:spcPts val="0"/>
              </a:spcAft>
              <a:buClr>
                <a:srgbClr val="0C68AC"/>
              </a:buClr>
              <a:buSzPts val="1500"/>
              <a:buNone/>
              <a:defRPr sz="2000">
                <a:solidFill>
                  <a:srgbClr val="006C92"/>
                </a:solidFill>
              </a:defRPr>
            </a:lvl3pPr>
            <a:lvl4pPr marL="2438339" lvl="3" indent="-304792" algn="l">
              <a:lnSpc>
                <a:spcPct val="90000"/>
              </a:lnSpc>
              <a:spcBef>
                <a:spcPts val="1200"/>
              </a:spcBef>
              <a:spcAft>
                <a:spcPts val="0"/>
              </a:spcAft>
              <a:buClr>
                <a:srgbClr val="0C68AC"/>
              </a:buClr>
              <a:buSzPts val="1500"/>
              <a:buNone/>
              <a:defRPr sz="2000">
                <a:solidFill>
                  <a:srgbClr val="006C92"/>
                </a:solidFill>
              </a:defRPr>
            </a:lvl4pPr>
            <a:lvl5pPr marL="3047924" lvl="4" indent="-304792" algn="l">
              <a:lnSpc>
                <a:spcPct val="90000"/>
              </a:lnSpc>
              <a:spcBef>
                <a:spcPts val="1200"/>
              </a:spcBef>
              <a:spcAft>
                <a:spcPts val="0"/>
              </a:spcAft>
              <a:buClr>
                <a:srgbClr val="0C68AC"/>
              </a:buClr>
              <a:buSzPts val="1500"/>
              <a:buNone/>
              <a:defRPr sz="2000">
                <a:solidFill>
                  <a:srgbClr val="006C92"/>
                </a:solidFill>
              </a:defRPr>
            </a:lvl5pPr>
            <a:lvl6pPr marL="3657509" lvl="5" indent="-457189" algn="l">
              <a:lnSpc>
                <a:spcPct val="100000"/>
              </a:lnSpc>
              <a:spcBef>
                <a:spcPts val="1200"/>
              </a:spcBef>
              <a:spcAft>
                <a:spcPts val="0"/>
              </a:spcAft>
              <a:buClr>
                <a:schemeClr val="dk1"/>
              </a:buClr>
              <a:buSzPts val="1800"/>
              <a:buChar char="•"/>
              <a:defRPr/>
            </a:lvl6pPr>
            <a:lvl7pPr marL="4267093" lvl="6" indent="-457189" algn="l">
              <a:lnSpc>
                <a:spcPct val="100000"/>
              </a:lnSpc>
              <a:spcBef>
                <a:spcPts val="480"/>
              </a:spcBef>
              <a:spcAft>
                <a:spcPts val="0"/>
              </a:spcAft>
              <a:buClr>
                <a:schemeClr val="dk1"/>
              </a:buClr>
              <a:buSzPts val="1800"/>
              <a:buChar char="•"/>
              <a:defRPr/>
            </a:lvl7pPr>
            <a:lvl8pPr marL="4876678" lvl="7" indent="-457189" algn="l">
              <a:lnSpc>
                <a:spcPct val="100000"/>
              </a:lnSpc>
              <a:spcBef>
                <a:spcPts val="480"/>
              </a:spcBef>
              <a:spcAft>
                <a:spcPts val="0"/>
              </a:spcAft>
              <a:buClr>
                <a:schemeClr val="dk1"/>
              </a:buClr>
              <a:buSzPts val="1800"/>
              <a:buChar char="•"/>
              <a:defRPr/>
            </a:lvl8pPr>
            <a:lvl9pPr marL="5486263" lvl="8" indent="-457189" algn="l">
              <a:lnSpc>
                <a:spcPct val="100000"/>
              </a:lnSpc>
              <a:spcBef>
                <a:spcPts val="480"/>
              </a:spcBef>
              <a:spcAft>
                <a:spcPts val="0"/>
              </a:spcAft>
              <a:buClr>
                <a:schemeClr val="dk1"/>
              </a:buClr>
              <a:buSzPts val="1800"/>
              <a:buChar char="•"/>
              <a:defRPr/>
            </a:lvl9pPr>
          </a:lstStyle>
          <a:p>
            <a:endParaRPr/>
          </a:p>
        </p:txBody>
      </p:sp>
      <p:sp>
        <p:nvSpPr>
          <p:cNvPr id="46" name="Google Shape;46;p17"/>
          <p:cNvSpPr>
            <a:spLocks noGrp="1"/>
          </p:cNvSpPr>
          <p:nvPr>
            <p:ph type="pic" idx="3"/>
          </p:nvPr>
        </p:nvSpPr>
        <p:spPr>
          <a:xfrm>
            <a:off x="5532277" y="4081113"/>
            <a:ext cx="6310809" cy="2761756"/>
          </a:xfrm>
          <a:prstGeom prst="rect">
            <a:avLst/>
          </a:prstGeom>
          <a:noFill/>
          <a:ln>
            <a:noFill/>
          </a:ln>
        </p:spPr>
      </p:sp>
    </p:spTree>
    <p:extLst>
      <p:ext uri="{BB962C8B-B14F-4D97-AF65-F5344CB8AC3E}">
        <p14:creationId xmlns:p14="http://schemas.microsoft.com/office/powerpoint/2010/main" val="564286023"/>
      </p:ext>
    </p:extLst>
  </p:cSld>
  <p:clrMapOvr>
    <a:masterClrMapping/>
  </p:clrMapOvr>
  <p:extLst>
    <p:ext uri="{DCECCB84-F9BA-43D5-87BE-67443E8EF086}">
      <p15:sldGuideLst xmlns:p15="http://schemas.microsoft.com/office/powerpoint/2012/main">
        <p15:guide id="1" orient="horz" pos="162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Content+PhotoLeft">
  <p:cSld name="Title+Content+PhotoLeft">
    <p:bg>
      <p:bgPr>
        <a:solidFill>
          <a:schemeClr val="lt1"/>
        </a:solidFill>
        <a:effectLst/>
      </p:bgPr>
    </p:bg>
    <p:spTree>
      <p:nvGrpSpPr>
        <p:cNvPr id="1" name="Shape 47"/>
        <p:cNvGrpSpPr/>
        <p:nvPr/>
      </p:nvGrpSpPr>
      <p:grpSpPr>
        <a:xfrm>
          <a:off x="0" y="0"/>
          <a:ext cx="0" cy="0"/>
          <a:chOff x="0" y="0"/>
          <a:chExt cx="0" cy="0"/>
        </a:xfrm>
      </p:grpSpPr>
      <p:sp>
        <p:nvSpPr>
          <p:cNvPr id="48" name="Google Shape;48;p18"/>
          <p:cNvSpPr/>
          <p:nvPr/>
        </p:nvSpPr>
        <p:spPr>
          <a:xfrm>
            <a:off x="-1213900" y="877694"/>
            <a:ext cx="7634669" cy="7500908"/>
          </a:xfrm>
          <a:custGeom>
            <a:avLst/>
            <a:gdLst/>
            <a:ahLst/>
            <a:cxnLst/>
            <a:rect l="l" t="t" r="r" b="b"/>
            <a:pathLst>
              <a:path w="5899869" h="5796501" extrusionOk="0">
                <a:moveTo>
                  <a:pt x="4431664" y="3180611"/>
                </a:moveTo>
                <a:lnTo>
                  <a:pt x="5620384" y="4369332"/>
                </a:lnTo>
                <a:lnTo>
                  <a:pt x="5327337" y="4679355"/>
                </a:lnTo>
                <a:lnTo>
                  <a:pt x="2960212" y="4667965"/>
                </a:lnTo>
                <a:lnTo>
                  <a:pt x="4431664" y="3180611"/>
                </a:lnTo>
                <a:close/>
                <a:moveTo>
                  <a:pt x="1554481" y="282360"/>
                </a:moveTo>
                <a:lnTo>
                  <a:pt x="2743201" y="1471081"/>
                </a:lnTo>
                <a:lnTo>
                  <a:pt x="799106" y="3423126"/>
                </a:lnTo>
                <a:cubicBezTo>
                  <a:pt x="797781" y="2629321"/>
                  <a:pt x="796455" y="1835515"/>
                  <a:pt x="795130" y="1041710"/>
                </a:cubicBezTo>
                <a:lnTo>
                  <a:pt x="1554481" y="282360"/>
                </a:lnTo>
                <a:close/>
                <a:moveTo>
                  <a:pt x="4711149" y="0"/>
                </a:moveTo>
                <a:lnTo>
                  <a:pt x="5899869" y="1188721"/>
                </a:lnTo>
                <a:lnTo>
                  <a:pt x="1307990" y="5796501"/>
                </a:lnTo>
                <a:lnTo>
                  <a:pt x="0" y="4735002"/>
                </a:lnTo>
                <a:lnTo>
                  <a:pt x="4711149" y="0"/>
                </a:lnTo>
                <a:close/>
              </a:path>
            </a:pathLst>
          </a:custGeom>
          <a:solidFill>
            <a:srgbClr val="006A96">
              <a:alpha val="3921"/>
            </a:srgbClr>
          </a:solidFill>
          <a:ln>
            <a:noFill/>
          </a:ln>
        </p:spPr>
        <p:txBody>
          <a:bodyPr spcFirstLastPara="1" wrap="square" lIns="121900" tIns="60933" rIns="121900" bIns="60933"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2400" b="0" i="0" u="none" strike="noStrike" cap="none">
              <a:solidFill>
                <a:schemeClr val="lt1"/>
              </a:solidFill>
              <a:latin typeface="Arial"/>
              <a:ea typeface="Arial"/>
              <a:cs typeface="Arial"/>
              <a:sym typeface="Arial"/>
            </a:endParaRPr>
          </a:p>
        </p:txBody>
      </p:sp>
      <p:sp>
        <p:nvSpPr>
          <p:cNvPr id="49" name="Google Shape;49;p18"/>
          <p:cNvSpPr>
            <a:spLocks noGrp="1"/>
          </p:cNvSpPr>
          <p:nvPr>
            <p:ph type="pic" idx="2"/>
          </p:nvPr>
        </p:nvSpPr>
        <p:spPr>
          <a:xfrm>
            <a:off x="423334" y="1352391"/>
            <a:ext cx="6347884" cy="5163671"/>
          </a:xfrm>
          <a:prstGeom prst="rect">
            <a:avLst/>
          </a:prstGeom>
          <a:noFill/>
          <a:ln>
            <a:noFill/>
          </a:ln>
        </p:spPr>
      </p:sp>
      <p:sp>
        <p:nvSpPr>
          <p:cNvPr id="50" name="Google Shape;50;p18"/>
          <p:cNvSpPr txBox="1">
            <a:spLocks noGrp="1"/>
          </p:cNvSpPr>
          <p:nvPr>
            <p:ph type="ctrTitle"/>
          </p:nvPr>
        </p:nvSpPr>
        <p:spPr>
          <a:xfrm>
            <a:off x="-164758" y="250878"/>
            <a:ext cx="12007843" cy="811807"/>
          </a:xfrm>
          <a:prstGeom prst="rect">
            <a:avLst/>
          </a:prstGeom>
          <a:solidFill>
            <a:srgbClr val="006C92"/>
          </a:solidFill>
          <a:ln>
            <a:noFill/>
          </a:ln>
        </p:spPr>
        <p:txBody>
          <a:bodyPr spcFirstLastPara="1" wrap="square" lIns="457200" tIns="0" rIns="0" bIns="0" anchor="ctr" anchorCtr="0">
            <a:noAutofit/>
          </a:bodyPr>
          <a:lstStyle>
            <a:lvl1pPr lvl="0" algn="l">
              <a:lnSpc>
                <a:spcPct val="86666"/>
              </a:lnSpc>
              <a:spcBef>
                <a:spcPts val="0"/>
              </a:spcBef>
              <a:spcAft>
                <a:spcPts val="0"/>
              </a:spcAft>
              <a:buClr>
                <a:schemeClr val="lt1"/>
              </a:buClr>
              <a:buSzPts val="2250"/>
              <a:buFont typeface="Calibri"/>
              <a:buNone/>
              <a:defRPr sz="30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18"/>
          <p:cNvSpPr txBox="1">
            <a:spLocks noGrp="1"/>
          </p:cNvSpPr>
          <p:nvPr>
            <p:ph type="body" idx="1"/>
          </p:nvPr>
        </p:nvSpPr>
        <p:spPr>
          <a:xfrm>
            <a:off x="7058525" y="1352391"/>
            <a:ext cx="4784560" cy="5163671"/>
          </a:xfrm>
          <a:prstGeom prst="rect">
            <a:avLst/>
          </a:prstGeom>
          <a:noFill/>
          <a:ln>
            <a:noFill/>
          </a:ln>
        </p:spPr>
        <p:txBody>
          <a:bodyPr spcFirstLastPara="1" wrap="square" lIns="0" tIns="0" rIns="0" bIns="0" anchor="t" anchorCtr="0">
            <a:noAutofit/>
          </a:bodyPr>
          <a:lstStyle>
            <a:lvl1pPr marL="609585" lvl="0" indent="-304792" algn="l">
              <a:lnSpc>
                <a:spcPct val="90000"/>
              </a:lnSpc>
              <a:spcBef>
                <a:spcPts val="600"/>
              </a:spcBef>
              <a:spcAft>
                <a:spcPts val="0"/>
              </a:spcAft>
              <a:buClr>
                <a:srgbClr val="0C68AC"/>
              </a:buClr>
              <a:buSzPts val="1500"/>
              <a:buNone/>
              <a:defRPr sz="2000">
                <a:solidFill>
                  <a:srgbClr val="006C92"/>
                </a:solidFill>
              </a:defRPr>
            </a:lvl1pPr>
            <a:lvl2pPr marL="1219170" lvl="1" indent="-304792" algn="l">
              <a:lnSpc>
                <a:spcPct val="90000"/>
              </a:lnSpc>
              <a:spcBef>
                <a:spcPts val="1200"/>
              </a:spcBef>
              <a:spcAft>
                <a:spcPts val="0"/>
              </a:spcAft>
              <a:buClr>
                <a:srgbClr val="0C68AC"/>
              </a:buClr>
              <a:buSzPts val="1500"/>
              <a:buNone/>
              <a:defRPr sz="2000">
                <a:solidFill>
                  <a:srgbClr val="006C92"/>
                </a:solidFill>
              </a:defRPr>
            </a:lvl2pPr>
            <a:lvl3pPr marL="1828754" lvl="2" indent="-304792" algn="l">
              <a:lnSpc>
                <a:spcPct val="90000"/>
              </a:lnSpc>
              <a:spcBef>
                <a:spcPts val="1200"/>
              </a:spcBef>
              <a:spcAft>
                <a:spcPts val="0"/>
              </a:spcAft>
              <a:buClr>
                <a:srgbClr val="0C68AC"/>
              </a:buClr>
              <a:buSzPts val="1500"/>
              <a:buNone/>
              <a:defRPr sz="2000">
                <a:solidFill>
                  <a:srgbClr val="006C92"/>
                </a:solidFill>
              </a:defRPr>
            </a:lvl3pPr>
            <a:lvl4pPr marL="2438339" lvl="3" indent="-304792" algn="l">
              <a:lnSpc>
                <a:spcPct val="90000"/>
              </a:lnSpc>
              <a:spcBef>
                <a:spcPts val="1200"/>
              </a:spcBef>
              <a:spcAft>
                <a:spcPts val="0"/>
              </a:spcAft>
              <a:buClr>
                <a:srgbClr val="0C68AC"/>
              </a:buClr>
              <a:buSzPts val="1500"/>
              <a:buNone/>
              <a:defRPr sz="2000">
                <a:solidFill>
                  <a:srgbClr val="006C92"/>
                </a:solidFill>
              </a:defRPr>
            </a:lvl4pPr>
            <a:lvl5pPr marL="3047924" lvl="4" indent="-304792" algn="l">
              <a:lnSpc>
                <a:spcPct val="90000"/>
              </a:lnSpc>
              <a:spcBef>
                <a:spcPts val="1200"/>
              </a:spcBef>
              <a:spcAft>
                <a:spcPts val="0"/>
              </a:spcAft>
              <a:buClr>
                <a:srgbClr val="0C68AC"/>
              </a:buClr>
              <a:buSzPts val="1500"/>
              <a:buNone/>
              <a:defRPr sz="2000">
                <a:solidFill>
                  <a:srgbClr val="006C92"/>
                </a:solidFill>
              </a:defRPr>
            </a:lvl5pPr>
            <a:lvl6pPr marL="3657509" lvl="5" indent="-457189" algn="l">
              <a:lnSpc>
                <a:spcPct val="100000"/>
              </a:lnSpc>
              <a:spcBef>
                <a:spcPts val="1200"/>
              </a:spcBef>
              <a:spcAft>
                <a:spcPts val="0"/>
              </a:spcAft>
              <a:buClr>
                <a:schemeClr val="dk1"/>
              </a:buClr>
              <a:buSzPts val="1800"/>
              <a:buChar char="•"/>
              <a:defRPr/>
            </a:lvl6pPr>
            <a:lvl7pPr marL="4267093" lvl="6" indent="-457189" algn="l">
              <a:lnSpc>
                <a:spcPct val="100000"/>
              </a:lnSpc>
              <a:spcBef>
                <a:spcPts val="480"/>
              </a:spcBef>
              <a:spcAft>
                <a:spcPts val="0"/>
              </a:spcAft>
              <a:buClr>
                <a:schemeClr val="dk1"/>
              </a:buClr>
              <a:buSzPts val="1800"/>
              <a:buChar char="•"/>
              <a:defRPr/>
            </a:lvl7pPr>
            <a:lvl8pPr marL="4876678" lvl="7" indent="-457189" algn="l">
              <a:lnSpc>
                <a:spcPct val="100000"/>
              </a:lnSpc>
              <a:spcBef>
                <a:spcPts val="480"/>
              </a:spcBef>
              <a:spcAft>
                <a:spcPts val="0"/>
              </a:spcAft>
              <a:buClr>
                <a:schemeClr val="dk1"/>
              </a:buClr>
              <a:buSzPts val="1800"/>
              <a:buChar char="•"/>
              <a:defRPr/>
            </a:lvl8pPr>
            <a:lvl9pPr marL="5486263" lvl="8" indent="-457189" algn="l">
              <a:lnSpc>
                <a:spcPct val="100000"/>
              </a:lnSpc>
              <a:spcBef>
                <a:spcPts val="48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1639276262"/>
      </p:ext>
    </p:extLst>
  </p:cSld>
  <p:clrMapOvr>
    <a:masterClrMapping/>
  </p:clrMapOvr>
  <p:extLst>
    <p:ext uri="{DCECCB84-F9BA-43D5-87BE-67443E8EF086}">
      <p15:sldGuideLst xmlns:p15="http://schemas.microsoft.com/office/powerpoint/2012/main">
        <p15:guide id="1" orient="horz" pos="162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2_Section Slide">
  <p:cSld name="2_Section Slide">
    <p:bg>
      <p:bgPr>
        <a:solidFill>
          <a:schemeClr val="lt1"/>
        </a:solidFill>
        <a:effectLst/>
      </p:bgPr>
    </p:bg>
    <p:spTree>
      <p:nvGrpSpPr>
        <p:cNvPr id="1" name="Shape 52"/>
        <p:cNvGrpSpPr/>
        <p:nvPr/>
      </p:nvGrpSpPr>
      <p:grpSpPr>
        <a:xfrm>
          <a:off x="0" y="0"/>
          <a:ext cx="0" cy="0"/>
          <a:chOff x="0" y="0"/>
          <a:chExt cx="0" cy="0"/>
        </a:xfrm>
      </p:grpSpPr>
      <p:sp>
        <p:nvSpPr>
          <p:cNvPr id="53" name="Google Shape;53;p19"/>
          <p:cNvSpPr>
            <a:spLocks noGrp="1"/>
          </p:cNvSpPr>
          <p:nvPr>
            <p:ph type="pic" idx="2"/>
          </p:nvPr>
        </p:nvSpPr>
        <p:spPr>
          <a:xfrm>
            <a:off x="9" y="3"/>
            <a:ext cx="6094444" cy="6856100"/>
          </a:xfrm>
          <a:prstGeom prst="rect">
            <a:avLst/>
          </a:prstGeom>
          <a:noFill/>
          <a:ln>
            <a:noFill/>
          </a:ln>
        </p:spPr>
      </p:sp>
      <p:sp>
        <p:nvSpPr>
          <p:cNvPr id="54" name="Google Shape;54;p19"/>
          <p:cNvSpPr txBox="1">
            <a:spLocks noGrp="1"/>
          </p:cNvSpPr>
          <p:nvPr>
            <p:ph type="ctrTitle"/>
          </p:nvPr>
        </p:nvSpPr>
        <p:spPr>
          <a:xfrm>
            <a:off x="6492942" y="259493"/>
            <a:ext cx="5835548" cy="1572619"/>
          </a:xfrm>
          <a:prstGeom prst="rect">
            <a:avLst/>
          </a:prstGeom>
          <a:noFill/>
          <a:ln>
            <a:noFill/>
          </a:ln>
        </p:spPr>
        <p:txBody>
          <a:bodyPr spcFirstLastPara="1" wrap="square" lIns="182875" tIns="182875" rIns="274300" bIns="182875" anchor="ctr" anchorCtr="0">
            <a:noAutofit/>
          </a:bodyPr>
          <a:lstStyle>
            <a:lvl1pPr lvl="0" algn="l">
              <a:lnSpc>
                <a:spcPct val="93750"/>
              </a:lnSpc>
              <a:spcBef>
                <a:spcPts val="0"/>
              </a:spcBef>
              <a:spcAft>
                <a:spcPts val="0"/>
              </a:spcAft>
              <a:buClr>
                <a:srgbClr val="006A96"/>
              </a:buClr>
              <a:buSzPts val="2400"/>
              <a:buFont typeface="Calibri"/>
              <a:buNone/>
              <a:defRPr sz="3200" b="1">
                <a:solidFill>
                  <a:srgbClr val="006A96"/>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19"/>
          <p:cNvSpPr txBox="1">
            <a:spLocks noGrp="1"/>
          </p:cNvSpPr>
          <p:nvPr>
            <p:ph type="body" idx="1"/>
          </p:nvPr>
        </p:nvSpPr>
        <p:spPr>
          <a:xfrm>
            <a:off x="6731213" y="2005533"/>
            <a:ext cx="5022112" cy="4556632"/>
          </a:xfrm>
          <a:prstGeom prst="rect">
            <a:avLst/>
          </a:prstGeom>
          <a:noFill/>
          <a:ln>
            <a:noFill/>
          </a:ln>
        </p:spPr>
        <p:txBody>
          <a:bodyPr spcFirstLastPara="1" wrap="square" lIns="0" tIns="0" rIns="0" bIns="0" anchor="t" anchorCtr="0">
            <a:noAutofit/>
          </a:bodyPr>
          <a:lstStyle>
            <a:lvl1pPr marL="609585" lvl="0" indent="-304792" algn="l">
              <a:lnSpc>
                <a:spcPct val="90000"/>
              </a:lnSpc>
              <a:spcBef>
                <a:spcPts val="600"/>
              </a:spcBef>
              <a:spcAft>
                <a:spcPts val="0"/>
              </a:spcAft>
              <a:buClr>
                <a:srgbClr val="0C68AC"/>
              </a:buClr>
              <a:buSzPts val="1500"/>
              <a:buNone/>
              <a:defRPr sz="2000">
                <a:solidFill>
                  <a:srgbClr val="006C92"/>
                </a:solidFill>
              </a:defRPr>
            </a:lvl1pPr>
            <a:lvl2pPr marL="1219170" lvl="1" indent="-304792" algn="l">
              <a:lnSpc>
                <a:spcPct val="90000"/>
              </a:lnSpc>
              <a:spcBef>
                <a:spcPts val="1200"/>
              </a:spcBef>
              <a:spcAft>
                <a:spcPts val="0"/>
              </a:spcAft>
              <a:buClr>
                <a:srgbClr val="0C68AC"/>
              </a:buClr>
              <a:buSzPts val="1500"/>
              <a:buNone/>
              <a:defRPr sz="2000">
                <a:solidFill>
                  <a:srgbClr val="006C92"/>
                </a:solidFill>
              </a:defRPr>
            </a:lvl2pPr>
            <a:lvl3pPr marL="1828754" lvl="2" indent="-304792" algn="l">
              <a:lnSpc>
                <a:spcPct val="90000"/>
              </a:lnSpc>
              <a:spcBef>
                <a:spcPts val="1200"/>
              </a:spcBef>
              <a:spcAft>
                <a:spcPts val="0"/>
              </a:spcAft>
              <a:buClr>
                <a:srgbClr val="0C68AC"/>
              </a:buClr>
              <a:buSzPts val="1500"/>
              <a:buNone/>
              <a:defRPr sz="2000">
                <a:solidFill>
                  <a:srgbClr val="006C92"/>
                </a:solidFill>
              </a:defRPr>
            </a:lvl3pPr>
            <a:lvl4pPr marL="2438339" lvl="3" indent="-304792" algn="l">
              <a:lnSpc>
                <a:spcPct val="90000"/>
              </a:lnSpc>
              <a:spcBef>
                <a:spcPts val="1200"/>
              </a:spcBef>
              <a:spcAft>
                <a:spcPts val="0"/>
              </a:spcAft>
              <a:buClr>
                <a:srgbClr val="0C68AC"/>
              </a:buClr>
              <a:buSzPts val="1500"/>
              <a:buNone/>
              <a:defRPr sz="2000">
                <a:solidFill>
                  <a:srgbClr val="006C92"/>
                </a:solidFill>
              </a:defRPr>
            </a:lvl4pPr>
            <a:lvl5pPr marL="3047924" lvl="4" indent="-304792" algn="l">
              <a:lnSpc>
                <a:spcPct val="90000"/>
              </a:lnSpc>
              <a:spcBef>
                <a:spcPts val="1200"/>
              </a:spcBef>
              <a:spcAft>
                <a:spcPts val="0"/>
              </a:spcAft>
              <a:buClr>
                <a:srgbClr val="0C68AC"/>
              </a:buClr>
              <a:buSzPts val="1500"/>
              <a:buNone/>
              <a:defRPr sz="2000">
                <a:solidFill>
                  <a:srgbClr val="006C92"/>
                </a:solidFill>
              </a:defRPr>
            </a:lvl5pPr>
            <a:lvl6pPr marL="3657509" lvl="5" indent="-457189" algn="l">
              <a:lnSpc>
                <a:spcPct val="100000"/>
              </a:lnSpc>
              <a:spcBef>
                <a:spcPts val="1200"/>
              </a:spcBef>
              <a:spcAft>
                <a:spcPts val="0"/>
              </a:spcAft>
              <a:buClr>
                <a:schemeClr val="dk1"/>
              </a:buClr>
              <a:buSzPts val="1800"/>
              <a:buChar char="•"/>
              <a:defRPr/>
            </a:lvl6pPr>
            <a:lvl7pPr marL="4267093" lvl="6" indent="-457189" algn="l">
              <a:lnSpc>
                <a:spcPct val="100000"/>
              </a:lnSpc>
              <a:spcBef>
                <a:spcPts val="480"/>
              </a:spcBef>
              <a:spcAft>
                <a:spcPts val="0"/>
              </a:spcAft>
              <a:buClr>
                <a:schemeClr val="dk1"/>
              </a:buClr>
              <a:buSzPts val="1800"/>
              <a:buChar char="•"/>
              <a:defRPr/>
            </a:lvl7pPr>
            <a:lvl8pPr marL="4876678" lvl="7" indent="-457189" algn="l">
              <a:lnSpc>
                <a:spcPct val="100000"/>
              </a:lnSpc>
              <a:spcBef>
                <a:spcPts val="480"/>
              </a:spcBef>
              <a:spcAft>
                <a:spcPts val="0"/>
              </a:spcAft>
              <a:buClr>
                <a:schemeClr val="dk1"/>
              </a:buClr>
              <a:buSzPts val="1800"/>
              <a:buChar char="•"/>
              <a:defRPr/>
            </a:lvl8pPr>
            <a:lvl9pPr marL="5486263" lvl="8" indent="-457189" algn="l">
              <a:lnSpc>
                <a:spcPct val="100000"/>
              </a:lnSpc>
              <a:spcBef>
                <a:spcPts val="48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29322653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_Section Slide">
  <p:cSld name="1_Section Slide">
    <p:bg>
      <p:bgPr>
        <a:solidFill>
          <a:srgbClr val="006A96"/>
        </a:solidFill>
        <a:effectLst/>
      </p:bgPr>
    </p:bg>
    <p:spTree>
      <p:nvGrpSpPr>
        <p:cNvPr id="1" name="Shape 56"/>
        <p:cNvGrpSpPr/>
        <p:nvPr/>
      </p:nvGrpSpPr>
      <p:grpSpPr>
        <a:xfrm>
          <a:off x="0" y="0"/>
          <a:ext cx="0" cy="0"/>
          <a:chOff x="0" y="0"/>
          <a:chExt cx="0" cy="0"/>
        </a:xfrm>
      </p:grpSpPr>
      <p:sp>
        <p:nvSpPr>
          <p:cNvPr id="57" name="Google Shape;57;p20"/>
          <p:cNvSpPr>
            <a:spLocks noGrp="1"/>
          </p:cNvSpPr>
          <p:nvPr>
            <p:ph type="pic" idx="2"/>
          </p:nvPr>
        </p:nvSpPr>
        <p:spPr>
          <a:xfrm>
            <a:off x="9" y="3"/>
            <a:ext cx="6094444" cy="6856100"/>
          </a:xfrm>
          <a:prstGeom prst="rect">
            <a:avLst/>
          </a:prstGeom>
          <a:noFill/>
          <a:ln>
            <a:noFill/>
          </a:ln>
        </p:spPr>
      </p:sp>
      <p:sp>
        <p:nvSpPr>
          <p:cNvPr id="58" name="Google Shape;58;p20"/>
          <p:cNvSpPr txBox="1">
            <a:spLocks noGrp="1"/>
          </p:cNvSpPr>
          <p:nvPr>
            <p:ph type="ctrTitle"/>
          </p:nvPr>
        </p:nvSpPr>
        <p:spPr>
          <a:xfrm>
            <a:off x="6492942" y="259493"/>
            <a:ext cx="5835548" cy="1572619"/>
          </a:xfrm>
          <a:prstGeom prst="rect">
            <a:avLst/>
          </a:prstGeom>
          <a:noFill/>
          <a:ln>
            <a:noFill/>
          </a:ln>
        </p:spPr>
        <p:txBody>
          <a:bodyPr spcFirstLastPara="1" wrap="square" lIns="182875" tIns="182875" rIns="274300" bIns="182875" anchor="ctr" anchorCtr="0">
            <a:noAutofit/>
          </a:bodyPr>
          <a:lstStyle>
            <a:lvl1pPr lvl="0" algn="l">
              <a:lnSpc>
                <a:spcPct val="93750"/>
              </a:lnSpc>
              <a:spcBef>
                <a:spcPts val="0"/>
              </a:spcBef>
              <a:spcAft>
                <a:spcPts val="0"/>
              </a:spcAft>
              <a:buClr>
                <a:schemeClr val="lt2"/>
              </a:buClr>
              <a:buSzPts val="2400"/>
              <a:buFont typeface="Calibri"/>
              <a:buNone/>
              <a:defRPr sz="3200" b="1">
                <a:solidFill>
                  <a:schemeClr val="lt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 name="Google Shape;59;p20"/>
          <p:cNvSpPr txBox="1">
            <a:spLocks noGrp="1"/>
          </p:cNvSpPr>
          <p:nvPr>
            <p:ph type="body" idx="1"/>
          </p:nvPr>
        </p:nvSpPr>
        <p:spPr>
          <a:xfrm>
            <a:off x="6731213" y="2005533"/>
            <a:ext cx="5022112" cy="4556632"/>
          </a:xfrm>
          <a:prstGeom prst="rect">
            <a:avLst/>
          </a:prstGeom>
          <a:noFill/>
          <a:ln>
            <a:noFill/>
          </a:ln>
        </p:spPr>
        <p:txBody>
          <a:bodyPr spcFirstLastPara="1" wrap="square" lIns="0" tIns="0" rIns="0" bIns="0" anchor="t" anchorCtr="0">
            <a:noAutofit/>
          </a:bodyPr>
          <a:lstStyle>
            <a:lvl1pPr marL="609585" lvl="0" indent="-304792" algn="l">
              <a:lnSpc>
                <a:spcPct val="90000"/>
              </a:lnSpc>
              <a:spcBef>
                <a:spcPts val="600"/>
              </a:spcBef>
              <a:spcAft>
                <a:spcPts val="0"/>
              </a:spcAft>
              <a:buClr>
                <a:srgbClr val="0C68AC"/>
              </a:buClr>
              <a:buSzPts val="1500"/>
              <a:buNone/>
              <a:defRPr sz="2000">
                <a:solidFill>
                  <a:schemeClr val="lt1"/>
                </a:solidFill>
              </a:defRPr>
            </a:lvl1pPr>
            <a:lvl2pPr marL="1219170" lvl="1" indent="-304792" algn="l">
              <a:lnSpc>
                <a:spcPct val="90000"/>
              </a:lnSpc>
              <a:spcBef>
                <a:spcPts val="1200"/>
              </a:spcBef>
              <a:spcAft>
                <a:spcPts val="0"/>
              </a:spcAft>
              <a:buClr>
                <a:srgbClr val="0C68AC"/>
              </a:buClr>
              <a:buSzPts val="1500"/>
              <a:buNone/>
              <a:defRPr sz="2000">
                <a:solidFill>
                  <a:schemeClr val="lt1"/>
                </a:solidFill>
              </a:defRPr>
            </a:lvl2pPr>
            <a:lvl3pPr marL="1828754" lvl="2" indent="-304792" algn="l">
              <a:lnSpc>
                <a:spcPct val="90000"/>
              </a:lnSpc>
              <a:spcBef>
                <a:spcPts val="1200"/>
              </a:spcBef>
              <a:spcAft>
                <a:spcPts val="0"/>
              </a:spcAft>
              <a:buClr>
                <a:srgbClr val="0C68AC"/>
              </a:buClr>
              <a:buSzPts val="1500"/>
              <a:buNone/>
              <a:defRPr sz="2000">
                <a:solidFill>
                  <a:schemeClr val="lt1"/>
                </a:solidFill>
              </a:defRPr>
            </a:lvl3pPr>
            <a:lvl4pPr marL="2438339" lvl="3" indent="-304792" algn="l">
              <a:lnSpc>
                <a:spcPct val="90000"/>
              </a:lnSpc>
              <a:spcBef>
                <a:spcPts val="1200"/>
              </a:spcBef>
              <a:spcAft>
                <a:spcPts val="0"/>
              </a:spcAft>
              <a:buClr>
                <a:srgbClr val="0C68AC"/>
              </a:buClr>
              <a:buSzPts val="1500"/>
              <a:buNone/>
              <a:defRPr sz="2000">
                <a:solidFill>
                  <a:schemeClr val="lt1"/>
                </a:solidFill>
              </a:defRPr>
            </a:lvl4pPr>
            <a:lvl5pPr marL="3047924" lvl="4" indent="-304792" algn="l">
              <a:lnSpc>
                <a:spcPct val="90000"/>
              </a:lnSpc>
              <a:spcBef>
                <a:spcPts val="1200"/>
              </a:spcBef>
              <a:spcAft>
                <a:spcPts val="0"/>
              </a:spcAft>
              <a:buClr>
                <a:srgbClr val="0C68AC"/>
              </a:buClr>
              <a:buSzPts val="1500"/>
              <a:buNone/>
              <a:defRPr sz="2000">
                <a:solidFill>
                  <a:schemeClr val="lt1"/>
                </a:solidFill>
              </a:defRPr>
            </a:lvl5pPr>
            <a:lvl6pPr marL="3657509" lvl="5" indent="-457189" algn="l">
              <a:lnSpc>
                <a:spcPct val="100000"/>
              </a:lnSpc>
              <a:spcBef>
                <a:spcPts val="1200"/>
              </a:spcBef>
              <a:spcAft>
                <a:spcPts val="0"/>
              </a:spcAft>
              <a:buClr>
                <a:schemeClr val="dk1"/>
              </a:buClr>
              <a:buSzPts val="1800"/>
              <a:buChar char="•"/>
              <a:defRPr/>
            </a:lvl6pPr>
            <a:lvl7pPr marL="4267093" lvl="6" indent="-457189" algn="l">
              <a:lnSpc>
                <a:spcPct val="100000"/>
              </a:lnSpc>
              <a:spcBef>
                <a:spcPts val="480"/>
              </a:spcBef>
              <a:spcAft>
                <a:spcPts val="0"/>
              </a:spcAft>
              <a:buClr>
                <a:schemeClr val="dk1"/>
              </a:buClr>
              <a:buSzPts val="1800"/>
              <a:buChar char="•"/>
              <a:defRPr/>
            </a:lvl7pPr>
            <a:lvl8pPr marL="4876678" lvl="7" indent="-457189" algn="l">
              <a:lnSpc>
                <a:spcPct val="100000"/>
              </a:lnSpc>
              <a:spcBef>
                <a:spcPts val="480"/>
              </a:spcBef>
              <a:spcAft>
                <a:spcPts val="0"/>
              </a:spcAft>
              <a:buClr>
                <a:schemeClr val="dk1"/>
              </a:buClr>
              <a:buSzPts val="1800"/>
              <a:buChar char="•"/>
              <a:defRPr/>
            </a:lvl8pPr>
            <a:lvl9pPr marL="5486263" lvl="8" indent="-457189" algn="l">
              <a:lnSpc>
                <a:spcPct val="100000"/>
              </a:lnSpc>
              <a:spcBef>
                <a:spcPts val="48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42882231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done">
  <p:cSld name="done">
    <p:bg>
      <p:bgPr>
        <a:solidFill>
          <a:schemeClr val="lt1"/>
        </a:solidFill>
        <a:effectLst/>
      </p:bgPr>
    </p:bg>
    <p:spTree>
      <p:nvGrpSpPr>
        <p:cNvPr id="1" name="Shape 60"/>
        <p:cNvGrpSpPr/>
        <p:nvPr/>
      </p:nvGrpSpPr>
      <p:grpSpPr>
        <a:xfrm>
          <a:off x="0" y="0"/>
          <a:ext cx="0" cy="0"/>
          <a:chOff x="0" y="0"/>
          <a:chExt cx="0" cy="0"/>
        </a:xfrm>
      </p:grpSpPr>
      <p:sp>
        <p:nvSpPr>
          <p:cNvPr id="61" name="Google Shape;61;p21"/>
          <p:cNvSpPr/>
          <p:nvPr/>
        </p:nvSpPr>
        <p:spPr>
          <a:xfrm>
            <a:off x="-1091980" y="855527"/>
            <a:ext cx="7634669" cy="7500908"/>
          </a:xfrm>
          <a:custGeom>
            <a:avLst/>
            <a:gdLst/>
            <a:ahLst/>
            <a:cxnLst/>
            <a:rect l="l" t="t" r="r" b="b"/>
            <a:pathLst>
              <a:path w="5899869" h="5796501" extrusionOk="0">
                <a:moveTo>
                  <a:pt x="4431664" y="3180611"/>
                </a:moveTo>
                <a:lnTo>
                  <a:pt x="5620384" y="4369332"/>
                </a:lnTo>
                <a:lnTo>
                  <a:pt x="5327337" y="4679355"/>
                </a:lnTo>
                <a:lnTo>
                  <a:pt x="2960212" y="4667965"/>
                </a:lnTo>
                <a:lnTo>
                  <a:pt x="4431664" y="3180611"/>
                </a:lnTo>
                <a:close/>
                <a:moveTo>
                  <a:pt x="1554481" y="282360"/>
                </a:moveTo>
                <a:lnTo>
                  <a:pt x="2743201" y="1471081"/>
                </a:lnTo>
                <a:lnTo>
                  <a:pt x="799106" y="3423126"/>
                </a:lnTo>
                <a:cubicBezTo>
                  <a:pt x="797781" y="2629321"/>
                  <a:pt x="796455" y="1835515"/>
                  <a:pt x="795130" y="1041710"/>
                </a:cubicBezTo>
                <a:lnTo>
                  <a:pt x="1554481" y="282360"/>
                </a:lnTo>
                <a:close/>
                <a:moveTo>
                  <a:pt x="4711149" y="0"/>
                </a:moveTo>
                <a:lnTo>
                  <a:pt x="5899869" y="1188721"/>
                </a:lnTo>
                <a:lnTo>
                  <a:pt x="1307990" y="5796501"/>
                </a:lnTo>
                <a:lnTo>
                  <a:pt x="0" y="4735002"/>
                </a:lnTo>
                <a:lnTo>
                  <a:pt x="4711149" y="0"/>
                </a:lnTo>
                <a:close/>
              </a:path>
            </a:pathLst>
          </a:custGeom>
          <a:solidFill>
            <a:srgbClr val="006A96">
              <a:alpha val="3921"/>
            </a:srgbClr>
          </a:solidFill>
          <a:ln>
            <a:noFill/>
          </a:ln>
        </p:spPr>
        <p:txBody>
          <a:bodyPr spcFirstLastPara="1" wrap="square" lIns="121900" tIns="60933" rIns="121900" bIns="60933"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2400" b="0" i="0" u="none" strike="noStrike" cap="none">
              <a:solidFill>
                <a:schemeClr val="lt1"/>
              </a:solidFill>
              <a:latin typeface="Arial"/>
              <a:ea typeface="Arial"/>
              <a:cs typeface="Arial"/>
              <a:sym typeface="Arial"/>
            </a:endParaRPr>
          </a:p>
        </p:txBody>
      </p:sp>
      <p:sp>
        <p:nvSpPr>
          <p:cNvPr id="62" name="Google Shape;62;p21"/>
          <p:cNvSpPr>
            <a:spLocks noGrp="1"/>
          </p:cNvSpPr>
          <p:nvPr>
            <p:ph type="pic" idx="2"/>
          </p:nvPr>
        </p:nvSpPr>
        <p:spPr>
          <a:xfrm>
            <a:off x="6097558" y="3"/>
            <a:ext cx="6094444" cy="6856100"/>
          </a:xfrm>
          <a:prstGeom prst="rect">
            <a:avLst/>
          </a:prstGeom>
          <a:noFill/>
          <a:ln>
            <a:noFill/>
          </a:ln>
        </p:spPr>
      </p:sp>
      <p:sp>
        <p:nvSpPr>
          <p:cNvPr id="63" name="Google Shape;63;p21"/>
          <p:cNvSpPr txBox="1">
            <a:spLocks noGrp="1"/>
          </p:cNvSpPr>
          <p:nvPr>
            <p:ph type="ctrTitle"/>
          </p:nvPr>
        </p:nvSpPr>
        <p:spPr>
          <a:xfrm>
            <a:off x="-115329" y="259493"/>
            <a:ext cx="5835548" cy="1572619"/>
          </a:xfrm>
          <a:prstGeom prst="rect">
            <a:avLst/>
          </a:prstGeom>
          <a:noFill/>
          <a:ln>
            <a:noFill/>
          </a:ln>
        </p:spPr>
        <p:txBody>
          <a:bodyPr spcFirstLastPara="1" wrap="square" lIns="457200" tIns="182875" rIns="182875" bIns="182875" anchor="ctr" anchorCtr="0">
            <a:noAutofit/>
          </a:bodyPr>
          <a:lstStyle>
            <a:lvl1pPr lvl="0" algn="l">
              <a:lnSpc>
                <a:spcPct val="93750"/>
              </a:lnSpc>
              <a:spcBef>
                <a:spcPts val="0"/>
              </a:spcBef>
              <a:spcAft>
                <a:spcPts val="0"/>
              </a:spcAft>
              <a:buClr>
                <a:srgbClr val="006A96"/>
              </a:buClr>
              <a:buSzPts val="2400"/>
              <a:buFont typeface="Calibri"/>
              <a:buNone/>
              <a:defRPr sz="3200" b="1">
                <a:solidFill>
                  <a:srgbClr val="006A96"/>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21"/>
          <p:cNvSpPr txBox="1">
            <a:spLocks noGrp="1"/>
          </p:cNvSpPr>
          <p:nvPr>
            <p:ph type="body" idx="1"/>
          </p:nvPr>
        </p:nvSpPr>
        <p:spPr>
          <a:xfrm>
            <a:off x="487680" y="2005533"/>
            <a:ext cx="5232539" cy="4556632"/>
          </a:xfrm>
          <a:prstGeom prst="rect">
            <a:avLst/>
          </a:prstGeom>
          <a:noFill/>
          <a:ln>
            <a:noFill/>
          </a:ln>
        </p:spPr>
        <p:txBody>
          <a:bodyPr spcFirstLastPara="1" wrap="square" lIns="0" tIns="0" rIns="0" bIns="0" anchor="t" anchorCtr="0">
            <a:noAutofit/>
          </a:bodyPr>
          <a:lstStyle>
            <a:lvl1pPr marL="609585" lvl="0" indent="-304792" algn="l">
              <a:lnSpc>
                <a:spcPct val="90000"/>
              </a:lnSpc>
              <a:spcBef>
                <a:spcPts val="600"/>
              </a:spcBef>
              <a:spcAft>
                <a:spcPts val="0"/>
              </a:spcAft>
              <a:buClr>
                <a:srgbClr val="0C68AC"/>
              </a:buClr>
              <a:buSzPts val="1500"/>
              <a:buNone/>
              <a:defRPr sz="2000">
                <a:solidFill>
                  <a:srgbClr val="006A96"/>
                </a:solidFill>
              </a:defRPr>
            </a:lvl1pPr>
            <a:lvl2pPr marL="1219170" lvl="1" indent="-304792" algn="l">
              <a:lnSpc>
                <a:spcPct val="90000"/>
              </a:lnSpc>
              <a:spcBef>
                <a:spcPts val="1200"/>
              </a:spcBef>
              <a:spcAft>
                <a:spcPts val="0"/>
              </a:spcAft>
              <a:buClr>
                <a:srgbClr val="0C68AC"/>
              </a:buClr>
              <a:buSzPts val="1500"/>
              <a:buNone/>
              <a:defRPr sz="2000">
                <a:solidFill>
                  <a:srgbClr val="006A96"/>
                </a:solidFill>
              </a:defRPr>
            </a:lvl2pPr>
            <a:lvl3pPr marL="1828754" lvl="2" indent="-304792" algn="l">
              <a:lnSpc>
                <a:spcPct val="90000"/>
              </a:lnSpc>
              <a:spcBef>
                <a:spcPts val="1200"/>
              </a:spcBef>
              <a:spcAft>
                <a:spcPts val="0"/>
              </a:spcAft>
              <a:buClr>
                <a:srgbClr val="0C68AC"/>
              </a:buClr>
              <a:buSzPts val="1500"/>
              <a:buNone/>
              <a:defRPr sz="2000">
                <a:solidFill>
                  <a:srgbClr val="006A96"/>
                </a:solidFill>
              </a:defRPr>
            </a:lvl3pPr>
            <a:lvl4pPr marL="2438339" lvl="3" indent="-304792" algn="l">
              <a:lnSpc>
                <a:spcPct val="90000"/>
              </a:lnSpc>
              <a:spcBef>
                <a:spcPts val="1200"/>
              </a:spcBef>
              <a:spcAft>
                <a:spcPts val="0"/>
              </a:spcAft>
              <a:buClr>
                <a:srgbClr val="0C68AC"/>
              </a:buClr>
              <a:buSzPts val="1500"/>
              <a:buNone/>
              <a:defRPr sz="2000">
                <a:solidFill>
                  <a:srgbClr val="006A96"/>
                </a:solidFill>
              </a:defRPr>
            </a:lvl4pPr>
            <a:lvl5pPr marL="3047924" lvl="4" indent="-304792" algn="l">
              <a:lnSpc>
                <a:spcPct val="90000"/>
              </a:lnSpc>
              <a:spcBef>
                <a:spcPts val="1200"/>
              </a:spcBef>
              <a:spcAft>
                <a:spcPts val="0"/>
              </a:spcAft>
              <a:buClr>
                <a:srgbClr val="0C68AC"/>
              </a:buClr>
              <a:buSzPts val="1500"/>
              <a:buNone/>
              <a:defRPr sz="2000">
                <a:solidFill>
                  <a:srgbClr val="006A96"/>
                </a:solidFill>
              </a:defRPr>
            </a:lvl5pPr>
            <a:lvl6pPr marL="3657509" lvl="5" indent="-457189" algn="l">
              <a:lnSpc>
                <a:spcPct val="100000"/>
              </a:lnSpc>
              <a:spcBef>
                <a:spcPts val="1200"/>
              </a:spcBef>
              <a:spcAft>
                <a:spcPts val="0"/>
              </a:spcAft>
              <a:buClr>
                <a:schemeClr val="dk1"/>
              </a:buClr>
              <a:buSzPts val="1800"/>
              <a:buChar char="•"/>
              <a:defRPr/>
            </a:lvl6pPr>
            <a:lvl7pPr marL="4267093" lvl="6" indent="-457189" algn="l">
              <a:lnSpc>
                <a:spcPct val="100000"/>
              </a:lnSpc>
              <a:spcBef>
                <a:spcPts val="480"/>
              </a:spcBef>
              <a:spcAft>
                <a:spcPts val="0"/>
              </a:spcAft>
              <a:buClr>
                <a:schemeClr val="dk1"/>
              </a:buClr>
              <a:buSzPts val="1800"/>
              <a:buChar char="•"/>
              <a:defRPr/>
            </a:lvl7pPr>
            <a:lvl8pPr marL="4876678" lvl="7" indent="-457189" algn="l">
              <a:lnSpc>
                <a:spcPct val="100000"/>
              </a:lnSpc>
              <a:spcBef>
                <a:spcPts val="480"/>
              </a:spcBef>
              <a:spcAft>
                <a:spcPts val="0"/>
              </a:spcAft>
              <a:buClr>
                <a:schemeClr val="dk1"/>
              </a:buClr>
              <a:buSzPts val="1800"/>
              <a:buChar char="•"/>
              <a:defRPr/>
            </a:lvl8pPr>
            <a:lvl9pPr marL="5486263" lvl="8" indent="-457189" algn="l">
              <a:lnSpc>
                <a:spcPct val="100000"/>
              </a:lnSpc>
              <a:spcBef>
                <a:spcPts val="48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26508327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2_done">
  <p:cSld name="2_done">
    <p:bg>
      <p:bgPr>
        <a:solidFill>
          <a:schemeClr val="lt1"/>
        </a:solidFill>
        <a:effectLst/>
      </p:bgPr>
    </p:bg>
    <p:spTree>
      <p:nvGrpSpPr>
        <p:cNvPr id="1" name="Shape 65"/>
        <p:cNvGrpSpPr/>
        <p:nvPr/>
      </p:nvGrpSpPr>
      <p:grpSpPr>
        <a:xfrm>
          <a:off x="0" y="0"/>
          <a:ext cx="0" cy="0"/>
          <a:chOff x="0" y="0"/>
          <a:chExt cx="0" cy="0"/>
        </a:xfrm>
      </p:grpSpPr>
      <p:sp>
        <p:nvSpPr>
          <p:cNvPr id="66" name="Google Shape;66;p22"/>
          <p:cNvSpPr/>
          <p:nvPr/>
        </p:nvSpPr>
        <p:spPr>
          <a:xfrm>
            <a:off x="-1091980" y="855527"/>
            <a:ext cx="7634669" cy="7500908"/>
          </a:xfrm>
          <a:custGeom>
            <a:avLst/>
            <a:gdLst/>
            <a:ahLst/>
            <a:cxnLst/>
            <a:rect l="l" t="t" r="r" b="b"/>
            <a:pathLst>
              <a:path w="5899869" h="5796501" extrusionOk="0">
                <a:moveTo>
                  <a:pt x="4431664" y="3180611"/>
                </a:moveTo>
                <a:lnTo>
                  <a:pt x="5620384" y="4369332"/>
                </a:lnTo>
                <a:lnTo>
                  <a:pt x="5327337" y="4679355"/>
                </a:lnTo>
                <a:lnTo>
                  <a:pt x="2960212" y="4667965"/>
                </a:lnTo>
                <a:lnTo>
                  <a:pt x="4431664" y="3180611"/>
                </a:lnTo>
                <a:close/>
                <a:moveTo>
                  <a:pt x="1554481" y="282360"/>
                </a:moveTo>
                <a:lnTo>
                  <a:pt x="2743201" y="1471081"/>
                </a:lnTo>
                <a:lnTo>
                  <a:pt x="799106" y="3423126"/>
                </a:lnTo>
                <a:cubicBezTo>
                  <a:pt x="797781" y="2629321"/>
                  <a:pt x="796455" y="1835515"/>
                  <a:pt x="795130" y="1041710"/>
                </a:cubicBezTo>
                <a:lnTo>
                  <a:pt x="1554481" y="282360"/>
                </a:lnTo>
                <a:close/>
                <a:moveTo>
                  <a:pt x="4711149" y="0"/>
                </a:moveTo>
                <a:lnTo>
                  <a:pt x="5899869" y="1188721"/>
                </a:lnTo>
                <a:lnTo>
                  <a:pt x="1307990" y="5796501"/>
                </a:lnTo>
                <a:lnTo>
                  <a:pt x="0" y="4735002"/>
                </a:lnTo>
                <a:lnTo>
                  <a:pt x="4711149" y="0"/>
                </a:lnTo>
                <a:close/>
              </a:path>
            </a:pathLst>
          </a:custGeom>
          <a:solidFill>
            <a:srgbClr val="006A96">
              <a:alpha val="3921"/>
            </a:srgbClr>
          </a:solidFill>
          <a:ln>
            <a:noFill/>
          </a:ln>
        </p:spPr>
        <p:txBody>
          <a:bodyPr spcFirstLastPara="1" wrap="square" lIns="121900" tIns="60933" rIns="121900" bIns="60933"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2400" b="0" i="0" u="none" strike="noStrike" cap="none">
              <a:solidFill>
                <a:schemeClr val="lt1"/>
              </a:solidFill>
              <a:latin typeface="Arial"/>
              <a:ea typeface="Arial"/>
              <a:cs typeface="Arial"/>
              <a:sym typeface="Arial"/>
            </a:endParaRPr>
          </a:p>
        </p:txBody>
      </p:sp>
      <p:sp>
        <p:nvSpPr>
          <p:cNvPr id="67" name="Google Shape;67;p22"/>
          <p:cNvSpPr>
            <a:spLocks noGrp="1"/>
          </p:cNvSpPr>
          <p:nvPr>
            <p:ph type="pic" idx="2"/>
          </p:nvPr>
        </p:nvSpPr>
        <p:spPr>
          <a:xfrm>
            <a:off x="6097558" y="3"/>
            <a:ext cx="6094444" cy="6856100"/>
          </a:xfrm>
          <a:prstGeom prst="rect">
            <a:avLst/>
          </a:prstGeom>
          <a:noFill/>
          <a:ln>
            <a:noFill/>
          </a:ln>
        </p:spPr>
      </p:sp>
      <p:sp>
        <p:nvSpPr>
          <p:cNvPr id="68" name="Google Shape;68;p22"/>
          <p:cNvSpPr txBox="1">
            <a:spLocks noGrp="1"/>
          </p:cNvSpPr>
          <p:nvPr>
            <p:ph type="ctrTitle"/>
          </p:nvPr>
        </p:nvSpPr>
        <p:spPr>
          <a:xfrm>
            <a:off x="-115329" y="259493"/>
            <a:ext cx="5835548" cy="1572619"/>
          </a:xfrm>
          <a:prstGeom prst="rect">
            <a:avLst/>
          </a:prstGeom>
          <a:noFill/>
          <a:ln>
            <a:noFill/>
          </a:ln>
        </p:spPr>
        <p:txBody>
          <a:bodyPr spcFirstLastPara="1" wrap="square" lIns="457200" tIns="182875" rIns="182875" bIns="182875" anchor="ctr" anchorCtr="0">
            <a:noAutofit/>
          </a:bodyPr>
          <a:lstStyle>
            <a:lvl1pPr lvl="0" algn="l">
              <a:lnSpc>
                <a:spcPct val="93750"/>
              </a:lnSpc>
              <a:spcBef>
                <a:spcPts val="0"/>
              </a:spcBef>
              <a:spcAft>
                <a:spcPts val="0"/>
              </a:spcAft>
              <a:buClr>
                <a:srgbClr val="006A96"/>
              </a:buClr>
              <a:buSzPts val="2400"/>
              <a:buFont typeface="Calibri"/>
              <a:buNone/>
              <a:defRPr sz="3200" b="1">
                <a:solidFill>
                  <a:srgbClr val="006A96"/>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9" name="Google Shape;69;p22"/>
          <p:cNvSpPr txBox="1">
            <a:spLocks noGrp="1"/>
          </p:cNvSpPr>
          <p:nvPr>
            <p:ph type="body" idx="1"/>
          </p:nvPr>
        </p:nvSpPr>
        <p:spPr>
          <a:xfrm>
            <a:off x="487680" y="2005533"/>
            <a:ext cx="5232539" cy="4556632"/>
          </a:xfrm>
          <a:prstGeom prst="rect">
            <a:avLst/>
          </a:prstGeom>
          <a:noFill/>
          <a:ln>
            <a:noFill/>
          </a:ln>
        </p:spPr>
        <p:txBody>
          <a:bodyPr spcFirstLastPara="1" wrap="square" lIns="0" tIns="0" rIns="0" bIns="0" anchor="t" anchorCtr="0">
            <a:noAutofit/>
          </a:bodyPr>
          <a:lstStyle>
            <a:lvl1pPr marL="609585" lvl="0" indent="-304792" algn="l">
              <a:lnSpc>
                <a:spcPct val="90000"/>
              </a:lnSpc>
              <a:spcBef>
                <a:spcPts val="600"/>
              </a:spcBef>
              <a:spcAft>
                <a:spcPts val="0"/>
              </a:spcAft>
              <a:buClr>
                <a:srgbClr val="0C68AC"/>
              </a:buClr>
              <a:buSzPts val="1500"/>
              <a:buNone/>
              <a:defRPr sz="2000">
                <a:solidFill>
                  <a:srgbClr val="006A96"/>
                </a:solidFill>
              </a:defRPr>
            </a:lvl1pPr>
            <a:lvl2pPr marL="1219170" lvl="1" indent="-304792" algn="l">
              <a:lnSpc>
                <a:spcPct val="90000"/>
              </a:lnSpc>
              <a:spcBef>
                <a:spcPts val="1200"/>
              </a:spcBef>
              <a:spcAft>
                <a:spcPts val="0"/>
              </a:spcAft>
              <a:buClr>
                <a:srgbClr val="0C68AC"/>
              </a:buClr>
              <a:buSzPts val="1500"/>
              <a:buNone/>
              <a:defRPr sz="2000">
                <a:solidFill>
                  <a:srgbClr val="006A96"/>
                </a:solidFill>
              </a:defRPr>
            </a:lvl2pPr>
            <a:lvl3pPr marL="1828754" lvl="2" indent="-304792" algn="l">
              <a:lnSpc>
                <a:spcPct val="90000"/>
              </a:lnSpc>
              <a:spcBef>
                <a:spcPts val="1200"/>
              </a:spcBef>
              <a:spcAft>
                <a:spcPts val="0"/>
              </a:spcAft>
              <a:buClr>
                <a:srgbClr val="0C68AC"/>
              </a:buClr>
              <a:buSzPts val="1500"/>
              <a:buNone/>
              <a:defRPr sz="2000">
                <a:solidFill>
                  <a:srgbClr val="006A96"/>
                </a:solidFill>
              </a:defRPr>
            </a:lvl3pPr>
            <a:lvl4pPr marL="2438339" lvl="3" indent="-304792" algn="l">
              <a:lnSpc>
                <a:spcPct val="90000"/>
              </a:lnSpc>
              <a:spcBef>
                <a:spcPts val="1200"/>
              </a:spcBef>
              <a:spcAft>
                <a:spcPts val="0"/>
              </a:spcAft>
              <a:buClr>
                <a:srgbClr val="0C68AC"/>
              </a:buClr>
              <a:buSzPts val="1500"/>
              <a:buNone/>
              <a:defRPr sz="2000">
                <a:solidFill>
                  <a:srgbClr val="006A96"/>
                </a:solidFill>
              </a:defRPr>
            </a:lvl4pPr>
            <a:lvl5pPr marL="3047924" lvl="4" indent="-304792" algn="l">
              <a:lnSpc>
                <a:spcPct val="90000"/>
              </a:lnSpc>
              <a:spcBef>
                <a:spcPts val="1200"/>
              </a:spcBef>
              <a:spcAft>
                <a:spcPts val="0"/>
              </a:spcAft>
              <a:buClr>
                <a:srgbClr val="0C68AC"/>
              </a:buClr>
              <a:buSzPts val="1500"/>
              <a:buNone/>
              <a:defRPr sz="2000">
                <a:solidFill>
                  <a:srgbClr val="006A96"/>
                </a:solidFill>
              </a:defRPr>
            </a:lvl5pPr>
            <a:lvl6pPr marL="3657509" lvl="5" indent="-457189" algn="l">
              <a:lnSpc>
                <a:spcPct val="100000"/>
              </a:lnSpc>
              <a:spcBef>
                <a:spcPts val="1200"/>
              </a:spcBef>
              <a:spcAft>
                <a:spcPts val="0"/>
              </a:spcAft>
              <a:buClr>
                <a:schemeClr val="dk1"/>
              </a:buClr>
              <a:buSzPts val="1800"/>
              <a:buChar char="•"/>
              <a:defRPr/>
            </a:lvl6pPr>
            <a:lvl7pPr marL="4267093" lvl="6" indent="-457189" algn="l">
              <a:lnSpc>
                <a:spcPct val="100000"/>
              </a:lnSpc>
              <a:spcBef>
                <a:spcPts val="480"/>
              </a:spcBef>
              <a:spcAft>
                <a:spcPts val="0"/>
              </a:spcAft>
              <a:buClr>
                <a:schemeClr val="dk1"/>
              </a:buClr>
              <a:buSzPts val="1800"/>
              <a:buChar char="•"/>
              <a:defRPr/>
            </a:lvl7pPr>
            <a:lvl8pPr marL="4876678" lvl="7" indent="-457189" algn="l">
              <a:lnSpc>
                <a:spcPct val="100000"/>
              </a:lnSpc>
              <a:spcBef>
                <a:spcPts val="480"/>
              </a:spcBef>
              <a:spcAft>
                <a:spcPts val="0"/>
              </a:spcAft>
              <a:buClr>
                <a:schemeClr val="dk1"/>
              </a:buClr>
              <a:buSzPts val="1800"/>
              <a:buChar char="•"/>
              <a:defRPr/>
            </a:lvl8pPr>
            <a:lvl9pPr marL="5486263" lvl="8" indent="-457189" algn="l">
              <a:lnSpc>
                <a:spcPct val="100000"/>
              </a:lnSpc>
              <a:spcBef>
                <a:spcPts val="48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9719841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6_Section Slide">
  <p:cSld name="6_Section Slide">
    <p:bg>
      <p:bgPr>
        <a:solidFill>
          <a:srgbClr val="006A96"/>
        </a:solidFill>
        <a:effectLst/>
      </p:bgPr>
    </p:bg>
    <p:spTree>
      <p:nvGrpSpPr>
        <p:cNvPr id="1" name="Shape 70"/>
        <p:cNvGrpSpPr/>
        <p:nvPr/>
      </p:nvGrpSpPr>
      <p:grpSpPr>
        <a:xfrm>
          <a:off x="0" y="0"/>
          <a:ext cx="0" cy="0"/>
          <a:chOff x="0" y="0"/>
          <a:chExt cx="0" cy="0"/>
        </a:xfrm>
      </p:grpSpPr>
      <p:sp>
        <p:nvSpPr>
          <p:cNvPr id="71" name="Google Shape;71;p23"/>
          <p:cNvSpPr>
            <a:spLocks noGrp="1"/>
          </p:cNvSpPr>
          <p:nvPr>
            <p:ph type="pic" idx="2"/>
          </p:nvPr>
        </p:nvSpPr>
        <p:spPr>
          <a:xfrm>
            <a:off x="6097558" y="3"/>
            <a:ext cx="6094444" cy="6856100"/>
          </a:xfrm>
          <a:prstGeom prst="rect">
            <a:avLst/>
          </a:prstGeom>
          <a:noFill/>
          <a:ln>
            <a:noFill/>
          </a:ln>
        </p:spPr>
      </p:sp>
      <p:sp>
        <p:nvSpPr>
          <p:cNvPr id="72" name="Google Shape;72;p23"/>
          <p:cNvSpPr txBox="1">
            <a:spLocks noGrp="1"/>
          </p:cNvSpPr>
          <p:nvPr>
            <p:ph type="ctrTitle"/>
          </p:nvPr>
        </p:nvSpPr>
        <p:spPr>
          <a:xfrm>
            <a:off x="-115329" y="259493"/>
            <a:ext cx="5835548" cy="1572619"/>
          </a:xfrm>
          <a:prstGeom prst="rect">
            <a:avLst/>
          </a:prstGeom>
          <a:noFill/>
          <a:ln>
            <a:noFill/>
          </a:ln>
        </p:spPr>
        <p:txBody>
          <a:bodyPr spcFirstLastPara="1" wrap="square" lIns="457200" tIns="182875" rIns="182875" bIns="182875" anchor="ctr" anchorCtr="0">
            <a:noAutofit/>
          </a:bodyPr>
          <a:lstStyle>
            <a:lvl1pPr lvl="0" algn="l">
              <a:lnSpc>
                <a:spcPct val="93750"/>
              </a:lnSpc>
              <a:spcBef>
                <a:spcPts val="0"/>
              </a:spcBef>
              <a:spcAft>
                <a:spcPts val="0"/>
              </a:spcAft>
              <a:buClr>
                <a:schemeClr val="lt1"/>
              </a:buClr>
              <a:buSzPts val="2400"/>
              <a:buFont typeface="Calibri"/>
              <a:buNone/>
              <a:defRPr sz="32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23"/>
          <p:cNvSpPr txBox="1">
            <a:spLocks noGrp="1"/>
          </p:cNvSpPr>
          <p:nvPr>
            <p:ph type="body" idx="1"/>
          </p:nvPr>
        </p:nvSpPr>
        <p:spPr>
          <a:xfrm>
            <a:off x="487680" y="2005533"/>
            <a:ext cx="5232539" cy="4556632"/>
          </a:xfrm>
          <a:prstGeom prst="rect">
            <a:avLst/>
          </a:prstGeom>
          <a:noFill/>
          <a:ln>
            <a:noFill/>
          </a:ln>
        </p:spPr>
        <p:txBody>
          <a:bodyPr spcFirstLastPara="1" wrap="square" lIns="0" tIns="0" rIns="0" bIns="0" anchor="t" anchorCtr="0">
            <a:noAutofit/>
          </a:bodyPr>
          <a:lstStyle>
            <a:lvl1pPr marL="609585" lvl="0" indent="-431789" algn="l">
              <a:lnSpc>
                <a:spcPct val="90000"/>
              </a:lnSpc>
              <a:spcBef>
                <a:spcPts val="600"/>
              </a:spcBef>
              <a:spcAft>
                <a:spcPts val="0"/>
              </a:spcAft>
              <a:buClr>
                <a:schemeClr val="lt1"/>
              </a:buClr>
              <a:buSzPts val="1500"/>
              <a:buFont typeface="Arial"/>
              <a:buChar char="•"/>
              <a:defRPr sz="2000">
                <a:solidFill>
                  <a:schemeClr val="lt1"/>
                </a:solidFill>
              </a:defRPr>
            </a:lvl1pPr>
            <a:lvl2pPr marL="1219170" lvl="1" indent="-431789" algn="l">
              <a:lnSpc>
                <a:spcPct val="90000"/>
              </a:lnSpc>
              <a:spcBef>
                <a:spcPts val="1200"/>
              </a:spcBef>
              <a:spcAft>
                <a:spcPts val="0"/>
              </a:spcAft>
              <a:buClr>
                <a:schemeClr val="lt1"/>
              </a:buClr>
              <a:buSzPts val="1500"/>
              <a:buFont typeface="Arial"/>
              <a:buChar char="•"/>
              <a:defRPr sz="2000">
                <a:solidFill>
                  <a:schemeClr val="lt1"/>
                </a:solidFill>
              </a:defRPr>
            </a:lvl2pPr>
            <a:lvl3pPr marL="1828754" lvl="2" indent="-431789" algn="l">
              <a:lnSpc>
                <a:spcPct val="90000"/>
              </a:lnSpc>
              <a:spcBef>
                <a:spcPts val="1200"/>
              </a:spcBef>
              <a:spcAft>
                <a:spcPts val="0"/>
              </a:spcAft>
              <a:buClr>
                <a:schemeClr val="lt1"/>
              </a:buClr>
              <a:buSzPts val="1500"/>
              <a:buFont typeface="Arial"/>
              <a:buChar char="•"/>
              <a:defRPr sz="2000">
                <a:solidFill>
                  <a:schemeClr val="lt1"/>
                </a:solidFill>
              </a:defRPr>
            </a:lvl3pPr>
            <a:lvl4pPr marL="2438339" lvl="3" indent="-431789" algn="l">
              <a:lnSpc>
                <a:spcPct val="90000"/>
              </a:lnSpc>
              <a:spcBef>
                <a:spcPts val="1200"/>
              </a:spcBef>
              <a:spcAft>
                <a:spcPts val="0"/>
              </a:spcAft>
              <a:buClr>
                <a:schemeClr val="lt1"/>
              </a:buClr>
              <a:buSzPts val="1500"/>
              <a:buFont typeface="Arial"/>
              <a:buChar char="•"/>
              <a:defRPr sz="2000">
                <a:solidFill>
                  <a:schemeClr val="lt1"/>
                </a:solidFill>
              </a:defRPr>
            </a:lvl4pPr>
            <a:lvl5pPr marL="3047924" lvl="4" indent="-431789" algn="l">
              <a:lnSpc>
                <a:spcPct val="90000"/>
              </a:lnSpc>
              <a:spcBef>
                <a:spcPts val="1200"/>
              </a:spcBef>
              <a:spcAft>
                <a:spcPts val="0"/>
              </a:spcAft>
              <a:buClr>
                <a:schemeClr val="lt1"/>
              </a:buClr>
              <a:buSzPts val="1500"/>
              <a:buFont typeface="Arial"/>
              <a:buChar char="•"/>
              <a:defRPr sz="2000">
                <a:solidFill>
                  <a:schemeClr val="lt1"/>
                </a:solidFill>
              </a:defRPr>
            </a:lvl5pPr>
            <a:lvl6pPr marL="3657509" lvl="5" indent="-457189" algn="l">
              <a:lnSpc>
                <a:spcPct val="100000"/>
              </a:lnSpc>
              <a:spcBef>
                <a:spcPts val="1200"/>
              </a:spcBef>
              <a:spcAft>
                <a:spcPts val="0"/>
              </a:spcAft>
              <a:buClr>
                <a:schemeClr val="dk1"/>
              </a:buClr>
              <a:buSzPts val="1800"/>
              <a:buChar char="•"/>
              <a:defRPr/>
            </a:lvl6pPr>
            <a:lvl7pPr marL="4267093" lvl="6" indent="-457189" algn="l">
              <a:lnSpc>
                <a:spcPct val="100000"/>
              </a:lnSpc>
              <a:spcBef>
                <a:spcPts val="480"/>
              </a:spcBef>
              <a:spcAft>
                <a:spcPts val="0"/>
              </a:spcAft>
              <a:buClr>
                <a:schemeClr val="dk1"/>
              </a:buClr>
              <a:buSzPts val="1800"/>
              <a:buChar char="•"/>
              <a:defRPr/>
            </a:lvl7pPr>
            <a:lvl8pPr marL="4876678" lvl="7" indent="-457189" algn="l">
              <a:lnSpc>
                <a:spcPct val="100000"/>
              </a:lnSpc>
              <a:spcBef>
                <a:spcPts val="480"/>
              </a:spcBef>
              <a:spcAft>
                <a:spcPts val="0"/>
              </a:spcAft>
              <a:buClr>
                <a:schemeClr val="dk1"/>
              </a:buClr>
              <a:buSzPts val="1800"/>
              <a:buChar char="•"/>
              <a:defRPr/>
            </a:lvl8pPr>
            <a:lvl9pPr marL="5486263" lvl="8" indent="-457189" algn="l">
              <a:lnSpc>
                <a:spcPct val="100000"/>
              </a:lnSpc>
              <a:spcBef>
                <a:spcPts val="480"/>
              </a:spcBef>
              <a:spcAft>
                <a:spcPts val="0"/>
              </a:spcAft>
              <a:buClr>
                <a:schemeClr val="dk1"/>
              </a:buClr>
              <a:buSzPts val="1800"/>
              <a:buChar char="•"/>
              <a:defRPr/>
            </a:lvl9pPr>
          </a:lstStyle>
          <a:p>
            <a:endParaRPr/>
          </a:p>
        </p:txBody>
      </p:sp>
      <p:sp>
        <p:nvSpPr>
          <p:cNvPr id="74" name="Google Shape;74;p23"/>
          <p:cNvSpPr/>
          <p:nvPr/>
        </p:nvSpPr>
        <p:spPr>
          <a:xfrm>
            <a:off x="-1091980" y="855527"/>
            <a:ext cx="7634669" cy="7500908"/>
          </a:xfrm>
          <a:custGeom>
            <a:avLst/>
            <a:gdLst/>
            <a:ahLst/>
            <a:cxnLst/>
            <a:rect l="l" t="t" r="r" b="b"/>
            <a:pathLst>
              <a:path w="5899869" h="5796501" extrusionOk="0">
                <a:moveTo>
                  <a:pt x="4431664" y="3180611"/>
                </a:moveTo>
                <a:lnTo>
                  <a:pt x="5620384" y="4369332"/>
                </a:lnTo>
                <a:lnTo>
                  <a:pt x="5327337" y="4679355"/>
                </a:lnTo>
                <a:lnTo>
                  <a:pt x="2960212" y="4667965"/>
                </a:lnTo>
                <a:lnTo>
                  <a:pt x="4431664" y="3180611"/>
                </a:lnTo>
                <a:close/>
                <a:moveTo>
                  <a:pt x="1554481" y="282360"/>
                </a:moveTo>
                <a:lnTo>
                  <a:pt x="2743201" y="1471081"/>
                </a:lnTo>
                <a:lnTo>
                  <a:pt x="799106" y="3423126"/>
                </a:lnTo>
                <a:cubicBezTo>
                  <a:pt x="797781" y="2629321"/>
                  <a:pt x="796455" y="1835515"/>
                  <a:pt x="795130" y="1041710"/>
                </a:cubicBezTo>
                <a:lnTo>
                  <a:pt x="1554481" y="282360"/>
                </a:lnTo>
                <a:close/>
                <a:moveTo>
                  <a:pt x="4711149" y="0"/>
                </a:moveTo>
                <a:lnTo>
                  <a:pt x="5899869" y="1188721"/>
                </a:lnTo>
                <a:lnTo>
                  <a:pt x="1307990" y="5796501"/>
                </a:lnTo>
                <a:lnTo>
                  <a:pt x="0" y="4735002"/>
                </a:lnTo>
                <a:lnTo>
                  <a:pt x="4711149" y="0"/>
                </a:lnTo>
                <a:close/>
              </a:path>
            </a:pathLst>
          </a:custGeom>
          <a:solidFill>
            <a:srgbClr val="005783">
              <a:alpha val="27058"/>
            </a:srgbClr>
          </a:solidFill>
          <a:ln>
            <a:noFill/>
          </a:ln>
        </p:spPr>
        <p:txBody>
          <a:bodyPr spcFirstLastPara="1" wrap="square" lIns="121900" tIns="60933" rIns="121900" bIns="60933"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24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12819957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1_done">
  <p:cSld name="1_done">
    <p:bg>
      <p:bgPr>
        <a:solidFill>
          <a:schemeClr val="lt1"/>
        </a:solidFill>
        <a:effectLst/>
      </p:bgPr>
    </p:bg>
    <p:spTree>
      <p:nvGrpSpPr>
        <p:cNvPr id="1" name="Shape 75"/>
        <p:cNvGrpSpPr/>
        <p:nvPr/>
      </p:nvGrpSpPr>
      <p:grpSpPr>
        <a:xfrm>
          <a:off x="0" y="0"/>
          <a:ext cx="0" cy="0"/>
          <a:chOff x="0" y="0"/>
          <a:chExt cx="0" cy="0"/>
        </a:xfrm>
      </p:grpSpPr>
      <p:sp>
        <p:nvSpPr>
          <p:cNvPr id="76" name="Google Shape;76;p24"/>
          <p:cNvSpPr/>
          <p:nvPr/>
        </p:nvSpPr>
        <p:spPr>
          <a:xfrm>
            <a:off x="-1091980" y="855527"/>
            <a:ext cx="7634669" cy="7500908"/>
          </a:xfrm>
          <a:custGeom>
            <a:avLst/>
            <a:gdLst/>
            <a:ahLst/>
            <a:cxnLst/>
            <a:rect l="l" t="t" r="r" b="b"/>
            <a:pathLst>
              <a:path w="5899869" h="5796501" extrusionOk="0">
                <a:moveTo>
                  <a:pt x="4431664" y="3180611"/>
                </a:moveTo>
                <a:lnTo>
                  <a:pt x="5620384" y="4369332"/>
                </a:lnTo>
                <a:lnTo>
                  <a:pt x="5327337" y="4679355"/>
                </a:lnTo>
                <a:lnTo>
                  <a:pt x="2960212" y="4667965"/>
                </a:lnTo>
                <a:lnTo>
                  <a:pt x="4431664" y="3180611"/>
                </a:lnTo>
                <a:close/>
                <a:moveTo>
                  <a:pt x="1554481" y="282360"/>
                </a:moveTo>
                <a:lnTo>
                  <a:pt x="2743201" y="1471081"/>
                </a:lnTo>
                <a:lnTo>
                  <a:pt x="799106" y="3423126"/>
                </a:lnTo>
                <a:cubicBezTo>
                  <a:pt x="797781" y="2629321"/>
                  <a:pt x="796455" y="1835515"/>
                  <a:pt x="795130" y="1041710"/>
                </a:cubicBezTo>
                <a:lnTo>
                  <a:pt x="1554481" y="282360"/>
                </a:lnTo>
                <a:close/>
                <a:moveTo>
                  <a:pt x="4711149" y="0"/>
                </a:moveTo>
                <a:lnTo>
                  <a:pt x="5899869" y="1188721"/>
                </a:lnTo>
                <a:lnTo>
                  <a:pt x="1307990" y="5796501"/>
                </a:lnTo>
                <a:lnTo>
                  <a:pt x="0" y="4735002"/>
                </a:lnTo>
                <a:lnTo>
                  <a:pt x="4711149" y="0"/>
                </a:lnTo>
                <a:close/>
              </a:path>
            </a:pathLst>
          </a:custGeom>
          <a:solidFill>
            <a:srgbClr val="006A96">
              <a:alpha val="3921"/>
            </a:srgbClr>
          </a:solidFill>
          <a:ln>
            <a:noFill/>
          </a:ln>
        </p:spPr>
        <p:txBody>
          <a:bodyPr spcFirstLastPara="1" wrap="square" lIns="121900" tIns="60933" rIns="121900" bIns="60933"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2400" b="0" i="0" u="none" strike="noStrike" cap="none">
              <a:solidFill>
                <a:schemeClr val="lt1"/>
              </a:solidFill>
              <a:latin typeface="Arial"/>
              <a:ea typeface="Arial"/>
              <a:cs typeface="Arial"/>
              <a:sym typeface="Arial"/>
            </a:endParaRPr>
          </a:p>
        </p:txBody>
      </p:sp>
      <p:sp>
        <p:nvSpPr>
          <p:cNvPr id="77" name="Google Shape;77;p24"/>
          <p:cNvSpPr>
            <a:spLocks noGrp="1"/>
          </p:cNvSpPr>
          <p:nvPr>
            <p:ph type="pic" idx="2"/>
          </p:nvPr>
        </p:nvSpPr>
        <p:spPr>
          <a:xfrm>
            <a:off x="6097558" y="3"/>
            <a:ext cx="6094444" cy="6856100"/>
          </a:xfrm>
          <a:prstGeom prst="rect">
            <a:avLst/>
          </a:prstGeom>
          <a:noFill/>
          <a:ln>
            <a:noFill/>
          </a:ln>
        </p:spPr>
      </p:sp>
      <p:sp>
        <p:nvSpPr>
          <p:cNvPr id="78" name="Google Shape;78;p24"/>
          <p:cNvSpPr txBox="1">
            <a:spLocks noGrp="1"/>
          </p:cNvSpPr>
          <p:nvPr>
            <p:ph type="ctrTitle"/>
          </p:nvPr>
        </p:nvSpPr>
        <p:spPr>
          <a:xfrm>
            <a:off x="6524368" y="838201"/>
            <a:ext cx="1867243" cy="988540"/>
          </a:xfrm>
          <a:prstGeom prst="rect">
            <a:avLst/>
          </a:prstGeom>
          <a:solidFill>
            <a:srgbClr val="006A96">
              <a:alpha val="69019"/>
            </a:srgbClr>
          </a:solidFill>
          <a:ln>
            <a:noFill/>
          </a:ln>
        </p:spPr>
        <p:txBody>
          <a:bodyPr spcFirstLastPara="1" wrap="square" lIns="91425" tIns="182875" rIns="91425" bIns="182875" anchor="ctr" anchorCtr="0">
            <a:noAutofit/>
          </a:bodyPr>
          <a:lstStyle>
            <a:lvl1pPr lvl="0" algn="r">
              <a:lnSpc>
                <a:spcPct val="100000"/>
              </a:lnSpc>
              <a:spcBef>
                <a:spcPts val="0"/>
              </a:spcBef>
              <a:spcAft>
                <a:spcPts val="0"/>
              </a:spcAft>
              <a:buClr>
                <a:srgbClr val="FFFFFF"/>
              </a:buClr>
              <a:buSzPts val="4800"/>
              <a:buFont typeface="Calibri"/>
              <a:buNone/>
              <a:defRPr sz="6400" b="0">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24"/>
          <p:cNvSpPr txBox="1">
            <a:spLocks noGrp="1"/>
          </p:cNvSpPr>
          <p:nvPr>
            <p:ph type="body" idx="1"/>
          </p:nvPr>
        </p:nvSpPr>
        <p:spPr>
          <a:xfrm>
            <a:off x="487680" y="838200"/>
            <a:ext cx="5232539" cy="5723965"/>
          </a:xfrm>
          <a:prstGeom prst="rect">
            <a:avLst/>
          </a:prstGeom>
          <a:noFill/>
          <a:ln>
            <a:noFill/>
          </a:ln>
        </p:spPr>
        <p:txBody>
          <a:bodyPr spcFirstLastPara="1" wrap="square" lIns="0" tIns="0" rIns="0" bIns="0" anchor="t" anchorCtr="0">
            <a:noAutofit/>
          </a:bodyPr>
          <a:lstStyle>
            <a:lvl1pPr marL="609585" lvl="0" indent="-304792" algn="l">
              <a:lnSpc>
                <a:spcPct val="90000"/>
              </a:lnSpc>
              <a:spcBef>
                <a:spcPts val="600"/>
              </a:spcBef>
              <a:spcAft>
                <a:spcPts val="0"/>
              </a:spcAft>
              <a:buClr>
                <a:srgbClr val="0C68AC"/>
              </a:buClr>
              <a:buSzPts val="1500"/>
              <a:buNone/>
              <a:defRPr sz="2000">
                <a:solidFill>
                  <a:srgbClr val="006A96"/>
                </a:solidFill>
              </a:defRPr>
            </a:lvl1pPr>
            <a:lvl2pPr marL="1219170" lvl="1" indent="-304792" algn="l">
              <a:lnSpc>
                <a:spcPct val="90000"/>
              </a:lnSpc>
              <a:spcBef>
                <a:spcPts val="1200"/>
              </a:spcBef>
              <a:spcAft>
                <a:spcPts val="0"/>
              </a:spcAft>
              <a:buClr>
                <a:srgbClr val="0C68AC"/>
              </a:buClr>
              <a:buSzPts val="1500"/>
              <a:buNone/>
              <a:defRPr sz="2000">
                <a:solidFill>
                  <a:srgbClr val="006A96"/>
                </a:solidFill>
              </a:defRPr>
            </a:lvl2pPr>
            <a:lvl3pPr marL="1828754" lvl="2" indent="-304792" algn="l">
              <a:lnSpc>
                <a:spcPct val="90000"/>
              </a:lnSpc>
              <a:spcBef>
                <a:spcPts val="1200"/>
              </a:spcBef>
              <a:spcAft>
                <a:spcPts val="0"/>
              </a:spcAft>
              <a:buClr>
                <a:srgbClr val="0C68AC"/>
              </a:buClr>
              <a:buSzPts val="1500"/>
              <a:buNone/>
              <a:defRPr sz="2000">
                <a:solidFill>
                  <a:srgbClr val="006A96"/>
                </a:solidFill>
              </a:defRPr>
            </a:lvl3pPr>
            <a:lvl4pPr marL="2438339" lvl="3" indent="-304792" algn="l">
              <a:lnSpc>
                <a:spcPct val="90000"/>
              </a:lnSpc>
              <a:spcBef>
                <a:spcPts val="1200"/>
              </a:spcBef>
              <a:spcAft>
                <a:spcPts val="0"/>
              </a:spcAft>
              <a:buClr>
                <a:srgbClr val="0C68AC"/>
              </a:buClr>
              <a:buSzPts val="1500"/>
              <a:buNone/>
              <a:defRPr sz="2000">
                <a:solidFill>
                  <a:srgbClr val="006A96"/>
                </a:solidFill>
              </a:defRPr>
            </a:lvl4pPr>
            <a:lvl5pPr marL="3047924" lvl="4" indent="-304792" algn="l">
              <a:lnSpc>
                <a:spcPct val="90000"/>
              </a:lnSpc>
              <a:spcBef>
                <a:spcPts val="1200"/>
              </a:spcBef>
              <a:spcAft>
                <a:spcPts val="0"/>
              </a:spcAft>
              <a:buClr>
                <a:srgbClr val="0C68AC"/>
              </a:buClr>
              <a:buSzPts val="1500"/>
              <a:buNone/>
              <a:defRPr sz="2000">
                <a:solidFill>
                  <a:srgbClr val="006A96"/>
                </a:solidFill>
              </a:defRPr>
            </a:lvl5pPr>
            <a:lvl6pPr marL="3657509" lvl="5" indent="-457189" algn="l">
              <a:lnSpc>
                <a:spcPct val="100000"/>
              </a:lnSpc>
              <a:spcBef>
                <a:spcPts val="1200"/>
              </a:spcBef>
              <a:spcAft>
                <a:spcPts val="0"/>
              </a:spcAft>
              <a:buClr>
                <a:schemeClr val="dk1"/>
              </a:buClr>
              <a:buSzPts val="1800"/>
              <a:buChar char="•"/>
              <a:defRPr/>
            </a:lvl6pPr>
            <a:lvl7pPr marL="4267093" lvl="6" indent="-457189" algn="l">
              <a:lnSpc>
                <a:spcPct val="100000"/>
              </a:lnSpc>
              <a:spcBef>
                <a:spcPts val="480"/>
              </a:spcBef>
              <a:spcAft>
                <a:spcPts val="0"/>
              </a:spcAft>
              <a:buClr>
                <a:schemeClr val="dk1"/>
              </a:buClr>
              <a:buSzPts val="1800"/>
              <a:buChar char="•"/>
              <a:defRPr/>
            </a:lvl7pPr>
            <a:lvl8pPr marL="4876678" lvl="7" indent="-457189" algn="l">
              <a:lnSpc>
                <a:spcPct val="100000"/>
              </a:lnSpc>
              <a:spcBef>
                <a:spcPts val="480"/>
              </a:spcBef>
              <a:spcAft>
                <a:spcPts val="0"/>
              </a:spcAft>
              <a:buClr>
                <a:schemeClr val="dk1"/>
              </a:buClr>
              <a:buSzPts val="1800"/>
              <a:buChar char="•"/>
              <a:defRPr/>
            </a:lvl8pPr>
            <a:lvl9pPr marL="5486263" lvl="8" indent="-457189" algn="l">
              <a:lnSpc>
                <a:spcPct val="100000"/>
              </a:lnSpc>
              <a:spcBef>
                <a:spcPts val="480"/>
              </a:spcBef>
              <a:spcAft>
                <a:spcPts val="0"/>
              </a:spcAft>
              <a:buClr>
                <a:schemeClr val="dk1"/>
              </a:buClr>
              <a:buSzPts val="1800"/>
              <a:buChar char="•"/>
              <a:defRPr/>
            </a:lvl9pPr>
          </a:lstStyle>
          <a:p>
            <a:endParaRPr/>
          </a:p>
        </p:txBody>
      </p:sp>
      <p:sp>
        <p:nvSpPr>
          <p:cNvPr id="80" name="Google Shape;80;p24"/>
          <p:cNvSpPr txBox="1">
            <a:spLocks noGrp="1"/>
          </p:cNvSpPr>
          <p:nvPr>
            <p:ph type="body" idx="3"/>
          </p:nvPr>
        </p:nvSpPr>
        <p:spPr>
          <a:xfrm>
            <a:off x="8392584" y="838201"/>
            <a:ext cx="3799416" cy="988484"/>
          </a:xfrm>
          <a:prstGeom prst="rect">
            <a:avLst/>
          </a:prstGeom>
          <a:solidFill>
            <a:srgbClr val="006A96">
              <a:alpha val="69019"/>
            </a:srgbClr>
          </a:solidFill>
          <a:ln>
            <a:noFill/>
          </a:ln>
        </p:spPr>
        <p:txBody>
          <a:bodyPr spcFirstLastPara="1" wrap="square" lIns="182875" tIns="0" rIns="0" bIns="0" anchor="ctr" anchorCtr="0">
            <a:normAutofit/>
          </a:bodyPr>
          <a:lstStyle>
            <a:lvl1pPr marL="609585" lvl="0" indent="-304792" algn="l">
              <a:lnSpc>
                <a:spcPct val="111111"/>
              </a:lnSpc>
              <a:spcBef>
                <a:spcPts val="0"/>
              </a:spcBef>
              <a:spcAft>
                <a:spcPts val="0"/>
              </a:spcAft>
              <a:buClr>
                <a:schemeClr val="lt1"/>
              </a:buClr>
              <a:buSzPts val="1800"/>
              <a:buNone/>
              <a:defRPr sz="2400">
                <a:solidFill>
                  <a:schemeClr val="lt1"/>
                </a:solidFill>
              </a:defRPr>
            </a:lvl1pPr>
            <a:lvl2pPr marL="1219170" lvl="1" indent="-304792" algn="l">
              <a:lnSpc>
                <a:spcPct val="90000"/>
              </a:lnSpc>
              <a:spcBef>
                <a:spcPts val="600"/>
              </a:spcBef>
              <a:spcAft>
                <a:spcPts val="0"/>
              </a:spcAft>
              <a:buClr>
                <a:schemeClr val="lt1"/>
              </a:buClr>
              <a:buSzPts val="1500"/>
              <a:buNone/>
              <a:defRPr>
                <a:solidFill>
                  <a:schemeClr val="lt1"/>
                </a:solidFill>
              </a:defRPr>
            </a:lvl2pPr>
            <a:lvl3pPr marL="1828754" lvl="2" indent="-304792" algn="l">
              <a:lnSpc>
                <a:spcPct val="90000"/>
              </a:lnSpc>
              <a:spcBef>
                <a:spcPts val="1200"/>
              </a:spcBef>
              <a:spcAft>
                <a:spcPts val="0"/>
              </a:spcAft>
              <a:buClr>
                <a:schemeClr val="lt1"/>
              </a:buClr>
              <a:buSzPts val="1500"/>
              <a:buNone/>
              <a:defRPr>
                <a:solidFill>
                  <a:schemeClr val="lt1"/>
                </a:solidFill>
              </a:defRPr>
            </a:lvl3pPr>
            <a:lvl4pPr marL="2438339" lvl="3" indent="-304792" algn="l">
              <a:lnSpc>
                <a:spcPct val="90000"/>
              </a:lnSpc>
              <a:spcBef>
                <a:spcPts val="1200"/>
              </a:spcBef>
              <a:spcAft>
                <a:spcPts val="0"/>
              </a:spcAft>
              <a:buClr>
                <a:schemeClr val="lt1"/>
              </a:buClr>
              <a:buSzPts val="1500"/>
              <a:buNone/>
              <a:defRPr>
                <a:solidFill>
                  <a:schemeClr val="lt1"/>
                </a:solidFill>
              </a:defRPr>
            </a:lvl4pPr>
            <a:lvl5pPr marL="3047924" lvl="4" indent="-304792" algn="l">
              <a:lnSpc>
                <a:spcPct val="90000"/>
              </a:lnSpc>
              <a:spcBef>
                <a:spcPts val="1200"/>
              </a:spcBef>
              <a:spcAft>
                <a:spcPts val="0"/>
              </a:spcAft>
              <a:buClr>
                <a:schemeClr val="lt1"/>
              </a:buClr>
              <a:buSzPts val="1500"/>
              <a:buNone/>
              <a:defRPr>
                <a:solidFill>
                  <a:schemeClr val="lt1"/>
                </a:solidFill>
              </a:defRPr>
            </a:lvl5pPr>
            <a:lvl6pPr marL="3657509" lvl="5" indent="-457189" algn="l">
              <a:lnSpc>
                <a:spcPct val="100000"/>
              </a:lnSpc>
              <a:spcBef>
                <a:spcPts val="1200"/>
              </a:spcBef>
              <a:spcAft>
                <a:spcPts val="0"/>
              </a:spcAft>
              <a:buClr>
                <a:schemeClr val="dk1"/>
              </a:buClr>
              <a:buSzPts val="1800"/>
              <a:buChar char="•"/>
              <a:defRPr/>
            </a:lvl6pPr>
            <a:lvl7pPr marL="4267093" lvl="6" indent="-457189" algn="l">
              <a:lnSpc>
                <a:spcPct val="100000"/>
              </a:lnSpc>
              <a:spcBef>
                <a:spcPts val="480"/>
              </a:spcBef>
              <a:spcAft>
                <a:spcPts val="0"/>
              </a:spcAft>
              <a:buClr>
                <a:schemeClr val="dk1"/>
              </a:buClr>
              <a:buSzPts val="1800"/>
              <a:buChar char="•"/>
              <a:defRPr/>
            </a:lvl7pPr>
            <a:lvl8pPr marL="4876678" lvl="7" indent="-457189" algn="l">
              <a:lnSpc>
                <a:spcPct val="100000"/>
              </a:lnSpc>
              <a:spcBef>
                <a:spcPts val="480"/>
              </a:spcBef>
              <a:spcAft>
                <a:spcPts val="0"/>
              </a:spcAft>
              <a:buClr>
                <a:schemeClr val="dk1"/>
              </a:buClr>
              <a:buSzPts val="1800"/>
              <a:buChar char="•"/>
              <a:defRPr/>
            </a:lvl8pPr>
            <a:lvl9pPr marL="5486263" lvl="8" indent="-457189" algn="l">
              <a:lnSpc>
                <a:spcPct val="100000"/>
              </a:lnSpc>
              <a:spcBef>
                <a:spcPts val="48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4948544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7_Section Slide">
  <p:cSld name="7_Section Slide">
    <p:bg>
      <p:bgPr>
        <a:solidFill>
          <a:srgbClr val="006A96"/>
        </a:solidFill>
        <a:effectLst/>
      </p:bgPr>
    </p:bg>
    <p:spTree>
      <p:nvGrpSpPr>
        <p:cNvPr id="1" name="Shape 81"/>
        <p:cNvGrpSpPr/>
        <p:nvPr/>
      </p:nvGrpSpPr>
      <p:grpSpPr>
        <a:xfrm>
          <a:off x="0" y="0"/>
          <a:ext cx="0" cy="0"/>
          <a:chOff x="0" y="0"/>
          <a:chExt cx="0" cy="0"/>
        </a:xfrm>
      </p:grpSpPr>
      <p:sp>
        <p:nvSpPr>
          <p:cNvPr id="82" name="Google Shape;82;p25"/>
          <p:cNvSpPr/>
          <p:nvPr/>
        </p:nvSpPr>
        <p:spPr>
          <a:xfrm>
            <a:off x="-1091980" y="855527"/>
            <a:ext cx="7634669" cy="7500908"/>
          </a:xfrm>
          <a:custGeom>
            <a:avLst/>
            <a:gdLst/>
            <a:ahLst/>
            <a:cxnLst/>
            <a:rect l="l" t="t" r="r" b="b"/>
            <a:pathLst>
              <a:path w="5899869" h="5796501" extrusionOk="0">
                <a:moveTo>
                  <a:pt x="4431664" y="3180611"/>
                </a:moveTo>
                <a:lnTo>
                  <a:pt x="5620384" y="4369332"/>
                </a:lnTo>
                <a:lnTo>
                  <a:pt x="5327337" y="4679355"/>
                </a:lnTo>
                <a:lnTo>
                  <a:pt x="2960212" y="4667965"/>
                </a:lnTo>
                <a:lnTo>
                  <a:pt x="4431664" y="3180611"/>
                </a:lnTo>
                <a:close/>
                <a:moveTo>
                  <a:pt x="1554481" y="282360"/>
                </a:moveTo>
                <a:lnTo>
                  <a:pt x="2743201" y="1471081"/>
                </a:lnTo>
                <a:lnTo>
                  <a:pt x="799106" y="3423126"/>
                </a:lnTo>
                <a:cubicBezTo>
                  <a:pt x="797781" y="2629321"/>
                  <a:pt x="796455" y="1835515"/>
                  <a:pt x="795130" y="1041710"/>
                </a:cubicBezTo>
                <a:lnTo>
                  <a:pt x="1554481" y="282360"/>
                </a:lnTo>
                <a:close/>
                <a:moveTo>
                  <a:pt x="4711149" y="0"/>
                </a:moveTo>
                <a:lnTo>
                  <a:pt x="5899869" y="1188721"/>
                </a:lnTo>
                <a:lnTo>
                  <a:pt x="1307990" y="5796501"/>
                </a:lnTo>
                <a:lnTo>
                  <a:pt x="0" y="4735002"/>
                </a:lnTo>
                <a:lnTo>
                  <a:pt x="4711149" y="0"/>
                </a:lnTo>
                <a:close/>
              </a:path>
            </a:pathLst>
          </a:custGeom>
          <a:solidFill>
            <a:srgbClr val="005783">
              <a:alpha val="27058"/>
            </a:srgbClr>
          </a:solidFill>
          <a:ln>
            <a:noFill/>
          </a:ln>
        </p:spPr>
        <p:txBody>
          <a:bodyPr spcFirstLastPara="1" wrap="square" lIns="121900" tIns="60933" rIns="121900" bIns="60933"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2400" b="0" i="0" u="none" strike="noStrike" cap="none">
              <a:solidFill>
                <a:schemeClr val="lt1"/>
              </a:solidFill>
              <a:latin typeface="Arial"/>
              <a:ea typeface="Arial"/>
              <a:cs typeface="Arial"/>
              <a:sym typeface="Arial"/>
            </a:endParaRPr>
          </a:p>
        </p:txBody>
      </p:sp>
      <p:sp>
        <p:nvSpPr>
          <p:cNvPr id="83" name="Google Shape;83;p25"/>
          <p:cNvSpPr txBox="1"/>
          <p:nvPr/>
        </p:nvSpPr>
        <p:spPr>
          <a:xfrm>
            <a:off x="8391611" y="5069017"/>
            <a:ext cx="3800391" cy="988540"/>
          </a:xfrm>
          <a:prstGeom prst="rect">
            <a:avLst/>
          </a:prstGeom>
          <a:solidFill>
            <a:srgbClr val="006A96">
              <a:alpha val="69019"/>
            </a:srgbClr>
          </a:solidFill>
          <a:ln>
            <a:noFill/>
          </a:ln>
        </p:spPr>
        <p:txBody>
          <a:bodyPr spcFirstLastPara="1" wrap="square" lIns="243833" tIns="243833" rIns="243833" bIns="243833" anchor="ctr" anchorCtr="0">
            <a:noAutofit/>
          </a:bodyPr>
          <a:lstStyle/>
          <a:p>
            <a:pPr marL="0" marR="0" lvl="0" indent="0" algn="l" rtl="0">
              <a:lnSpc>
                <a:spcPct val="111111"/>
              </a:lnSpc>
              <a:spcBef>
                <a:spcPts val="0"/>
              </a:spcBef>
              <a:spcAft>
                <a:spcPts val="0"/>
              </a:spcAft>
              <a:buClr>
                <a:schemeClr val="lt1"/>
              </a:buClr>
              <a:buSzPts val="1800"/>
              <a:buFont typeface="Calibri"/>
              <a:buNone/>
            </a:pPr>
            <a:r>
              <a:rPr lang="en-US" sz="2400" b="1" i="0" u="none" strike="noStrike" cap="none">
                <a:solidFill>
                  <a:schemeClr val="lt1"/>
                </a:solidFill>
                <a:latin typeface="Calibri"/>
                <a:ea typeface="Calibri"/>
                <a:cs typeface="Calibri"/>
                <a:sym typeface="Calibri"/>
              </a:rPr>
              <a:t>Title</a:t>
            </a:r>
            <a:endParaRPr sz="1867" b="0" i="0" u="none" strike="noStrike" cap="none">
              <a:solidFill>
                <a:srgbClr val="000000"/>
              </a:solidFill>
              <a:latin typeface="Arial"/>
              <a:ea typeface="Arial"/>
              <a:cs typeface="Arial"/>
              <a:sym typeface="Arial"/>
            </a:endParaRPr>
          </a:p>
          <a:p>
            <a:pPr marL="0" marR="0" lvl="0" indent="0" algn="l" rtl="0">
              <a:lnSpc>
                <a:spcPct val="111111"/>
              </a:lnSpc>
              <a:spcBef>
                <a:spcPts val="0"/>
              </a:spcBef>
              <a:spcAft>
                <a:spcPts val="0"/>
              </a:spcAft>
              <a:buClr>
                <a:schemeClr val="lt1"/>
              </a:buClr>
              <a:buSzPts val="1800"/>
              <a:buFont typeface="Calibri"/>
              <a:buNone/>
            </a:pPr>
            <a:r>
              <a:rPr lang="en-US" sz="2400" b="1" i="0" u="none" strike="noStrike" cap="none">
                <a:solidFill>
                  <a:schemeClr val="lt1"/>
                </a:solidFill>
                <a:latin typeface="Calibri"/>
                <a:ea typeface="Calibri"/>
                <a:cs typeface="Calibri"/>
                <a:sym typeface="Calibri"/>
              </a:rPr>
              <a:t>Title</a:t>
            </a:r>
            <a:endParaRPr sz="1867" b="0" i="0" u="none" strike="noStrike" cap="none">
              <a:solidFill>
                <a:srgbClr val="000000"/>
              </a:solidFill>
              <a:latin typeface="Arial"/>
              <a:ea typeface="Arial"/>
              <a:cs typeface="Arial"/>
              <a:sym typeface="Arial"/>
            </a:endParaRPr>
          </a:p>
        </p:txBody>
      </p:sp>
      <p:sp>
        <p:nvSpPr>
          <p:cNvPr id="84" name="Google Shape;84;p25"/>
          <p:cNvSpPr>
            <a:spLocks noGrp="1"/>
          </p:cNvSpPr>
          <p:nvPr>
            <p:ph type="pic" idx="2"/>
          </p:nvPr>
        </p:nvSpPr>
        <p:spPr>
          <a:xfrm>
            <a:off x="6097558" y="3"/>
            <a:ext cx="6094444" cy="6856100"/>
          </a:xfrm>
          <a:prstGeom prst="rect">
            <a:avLst/>
          </a:prstGeom>
          <a:noFill/>
          <a:ln>
            <a:noFill/>
          </a:ln>
        </p:spPr>
      </p:sp>
      <p:sp>
        <p:nvSpPr>
          <p:cNvPr id="85" name="Google Shape;85;p25"/>
          <p:cNvSpPr txBox="1">
            <a:spLocks noGrp="1"/>
          </p:cNvSpPr>
          <p:nvPr>
            <p:ph type="body" idx="1"/>
          </p:nvPr>
        </p:nvSpPr>
        <p:spPr>
          <a:xfrm>
            <a:off x="487680" y="838200"/>
            <a:ext cx="5232539" cy="5723965"/>
          </a:xfrm>
          <a:prstGeom prst="rect">
            <a:avLst/>
          </a:prstGeom>
          <a:noFill/>
          <a:ln>
            <a:noFill/>
          </a:ln>
        </p:spPr>
        <p:txBody>
          <a:bodyPr spcFirstLastPara="1" wrap="square" lIns="0" tIns="0" rIns="0" bIns="0" anchor="t" anchorCtr="0">
            <a:noAutofit/>
          </a:bodyPr>
          <a:lstStyle>
            <a:lvl1pPr marL="609585" lvl="0" indent="-431789" algn="l">
              <a:lnSpc>
                <a:spcPct val="90000"/>
              </a:lnSpc>
              <a:spcBef>
                <a:spcPts val="600"/>
              </a:spcBef>
              <a:spcAft>
                <a:spcPts val="0"/>
              </a:spcAft>
              <a:buClr>
                <a:schemeClr val="lt1"/>
              </a:buClr>
              <a:buSzPts val="1500"/>
              <a:buFont typeface="Arial"/>
              <a:buChar char="•"/>
              <a:defRPr sz="2000">
                <a:solidFill>
                  <a:schemeClr val="lt1"/>
                </a:solidFill>
              </a:defRPr>
            </a:lvl1pPr>
            <a:lvl2pPr marL="1219170" lvl="1" indent="-431789" algn="l">
              <a:lnSpc>
                <a:spcPct val="90000"/>
              </a:lnSpc>
              <a:spcBef>
                <a:spcPts val="1200"/>
              </a:spcBef>
              <a:spcAft>
                <a:spcPts val="0"/>
              </a:spcAft>
              <a:buClr>
                <a:schemeClr val="lt1"/>
              </a:buClr>
              <a:buSzPts val="1500"/>
              <a:buFont typeface="Arial"/>
              <a:buChar char="•"/>
              <a:defRPr sz="2000">
                <a:solidFill>
                  <a:schemeClr val="lt1"/>
                </a:solidFill>
              </a:defRPr>
            </a:lvl2pPr>
            <a:lvl3pPr marL="1828754" lvl="2" indent="-431789" algn="l">
              <a:lnSpc>
                <a:spcPct val="90000"/>
              </a:lnSpc>
              <a:spcBef>
                <a:spcPts val="1200"/>
              </a:spcBef>
              <a:spcAft>
                <a:spcPts val="0"/>
              </a:spcAft>
              <a:buClr>
                <a:schemeClr val="lt1"/>
              </a:buClr>
              <a:buSzPts val="1500"/>
              <a:buFont typeface="Arial"/>
              <a:buChar char="•"/>
              <a:defRPr sz="2000">
                <a:solidFill>
                  <a:schemeClr val="lt1"/>
                </a:solidFill>
              </a:defRPr>
            </a:lvl3pPr>
            <a:lvl4pPr marL="2438339" lvl="3" indent="-431789" algn="l">
              <a:lnSpc>
                <a:spcPct val="90000"/>
              </a:lnSpc>
              <a:spcBef>
                <a:spcPts val="1200"/>
              </a:spcBef>
              <a:spcAft>
                <a:spcPts val="0"/>
              </a:spcAft>
              <a:buClr>
                <a:schemeClr val="lt1"/>
              </a:buClr>
              <a:buSzPts val="1500"/>
              <a:buFont typeface="Arial"/>
              <a:buChar char="•"/>
              <a:defRPr sz="2000">
                <a:solidFill>
                  <a:schemeClr val="lt1"/>
                </a:solidFill>
              </a:defRPr>
            </a:lvl4pPr>
            <a:lvl5pPr marL="3047924" lvl="4" indent="-431789" algn="l">
              <a:lnSpc>
                <a:spcPct val="90000"/>
              </a:lnSpc>
              <a:spcBef>
                <a:spcPts val="1200"/>
              </a:spcBef>
              <a:spcAft>
                <a:spcPts val="0"/>
              </a:spcAft>
              <a:buClr>
                <a:schemeClr val="lt1"/>
              </a:buClr>
              <a:buSzPts val="1500"/>
              <a:buFont typeface="Arial"/>
              <a:buChar char="•"/>
              <a:defRPr sz="2000">
                <a:solidFill>
                  <a:schemeClr val="lt1"/>
                </a:solidFill>
              </a:defRPr>
            </a:lvl5pPr>
            <a:lvl6pPr marL="3657509" lvl="5" indent="-457189" algn="l">
              <a:lnSpc>
                <a:spcPct val="100000"/>
              </a:lnSpc>
              <a:spcBef>
                <a:spcPts val="1200"/>
              </a:spcBef>
              <a:spcAft>
                <a:spcPts val="0"/>
              </a:spcAft>
              <a:buClr>
                <a:schemeClr val="dk1"/>
              </a:buClr>
              <a:buSzPts val="1800"/>
              <a:buChar char="•"/>
              <a:defRPr/>
            </a:lvl6pPr>
            <a:lvl7pPr marL="4267093" lvl="6" indent="-457189" algn="l">
              <a:lnSpc>
                <a:spcPct val="100000"/>
              </a:lnSpc>
              <a:spcBef>
                <a:spcPts val="480"/>
              </a:spcBef>
              <a:spcAft>
                <a:spcPts val="0"/>
              </a:spcAft>
              <a:buClr>
                <a:schemeClr val="dk1"/>
              </a:buClr>
              <a:buSzPts val="1800"/>
              <a:buChar char="•"/>
              <a:defRPr/>
            </a:lvl7pPr>
            <a:lvl8pPr marL="4876678" lvl="7" indent="-457189" algn="l">
              <a:lnSpc>
                <a:spcPct val="100000"/>
              </a:lnSpc>
              <a:spcBef>
                <a:spcPts val="480"/>
              </a:spcBef>
              <a:spcAft>
                <a:spcPts val="0"/>
              </a:spcAft>
              <a:buClr>
                <a:schemeClr val="dk1"/>
              </a:buClr>
              <a:buSzPts val="1800"/>
              <a:buChar char="•"/>
              <a:defRPr/>
            </a:lvl8pPr>
            <a:lvl9pPr marL="5486263" lvl="8" indent="-457189" algn="l">
              <a:lnSpc>
                <a:spcPct val="100000"/>
              </a:lnSpc>
              <a:spcBef>
                <a:spcPts val="480"/>
              </a:spcBef>
              <a:spcAft>
                <a:spcPts val="0"/>
              </a:spcAft>
              <a:buClr>
                <a:schemeClr val="dk1"/>
              </a:buClr>
              <a:buSzPts val="1800"/>
              <a:buChar char="•"/>
              <a:defRPr/>
            </a:lvl9pPr>
          </a:lstStyle>
          <a:p>
            <a:endParaRPr/>
          </a:p>
        </p:txBody>
      </p:sp>
      <p:sp>
        <p:nvSpPr>
          <p:cNvPr id="86" name="Google Shape;86;p25"/>
          <p:cNvSpPr txBox="1"/>
          <p:nvPr/>
        </p:nvSpPr>
        <p:spPr>
          <a:xfrm>
            <a:off x="6524368" y="838201"/>
            <a:ext cx="1867243" cy="988540"/>
          </a:xfrm>
          <a:prstGeom prst="rect">
            <a:avLst/>
          </a:prstGeom>
          <a:solidFill>
            <a:srgbClr val="006A96">
              <a:alpha val="69019"/>
            </a:srgbClr>
          </a:solidFill>
          <a:ln>
            <a:noFill/>
          </a:ln>
        </p:spPr>
        <p:txBody>
          <a:bodyPr spcFirstLastPara="1" wrap="square" lIns="121900" tIns="243833" rIns="121900" bIns="243833" anchor="ctr" anchorCtr="0">
            <a:noAutofit/>
          </a:bodyPr>
          <a:lstStyle/>
          <a:p>
            <a:pPr marL="0" marR="0" lvl="0" indent="0" algn="r" rtl="0">
              <a:lnSpc>
                <a:spcPct val="100000"/>
              </a:lnSpc>
              <a:spcBef>
                <a:spcPts val="0"/>
              </a:spcBef>
              <a:spcAft>
                <a:spcPts val="0"/>
              </a:spcAft>
              <a:buClr>
                <a:srgbClr val="FFFFFF"/>
              </a:buClr>
              <a:buSzPts val="4800"/>
              <a:buFont typeface="Calibri"/>
              <a:buNone/>
            </a:pPr>
            <a:r>
              <a:rPr lang="en-US" sz="6400" b="1" i="0" u="none" strike="noStrike" cap="none">
                <a:solidFill>
                  <a:srgbClr val="FFFFFF"/>
                </a:solidFill>
                <a:latin typeface="Calibri"/>
                <a:ea typeface="Calibri"/>
                <a:cs typeface="Calibri"/>
                <a:sym typeface="Calibri"/>
              </a:rPr>
              <a:t>####</a:t>
            </a:r>
            <a:endParaRPr sz="6400" b="1" i="0" u="none" strike="noStrike" cap="none">
              <a:solidFill>
                <a:srgbClr val="FFFFFF"/>
              </a:solidFill>
              <a:latin typeface="Calibri"/>
              <a:ea typeface="Calibri"/>
              <a:cs typeface="Calibri"/>
              <a:sym typeface="Calibri"/>
            </a:endParaRPr>
          </a:p>
        </p:txBody>
      </p:sp>
      <p:sp>
        <p:nvSpPr>
          <p:cNvPr id="87" name="Google Shape;87;p25"/>
          <p:cNvSpPr txBox="1"/>
          <p:nvPr/>
        </p:nvSpPr>
        <p:spPr>
          <a:xfrm>
            <a:off x="8391611" y="838201"/>
            <a:ext cx="3800391" cy="988540"/>
          </a:xfrm>
          <a:prstGeom prst="rect">
            <a:avLst/>
          </a:prstGeom>
          <a:solidFill>
            <a:srgbClr val="006A96">
              <a:alpha val="69019"/>
            </a:srgbClr>
          </a:solidFill>
          <a:ln>
            <a:noFill/>
          </a:ln>
        </p:spPr>
        <p:txBody>
          <a:bodyPr spcFirstLastPara="1" wrap="square" lIns="243833" tIns="243833" rIns="243833" bIns="243833" anchor="ctr" anchorCtr="0">
            <a:noAutofit/>
          </a:bodyPr>
          <a:lstStyle/>
          <a:p>
            <a:pPr marL="0" marR="0" lvl="0" indent="0" algn="l" rtl="0">
              <a:lnSpc>
                <a:spcPct val="111111"/>
              </a:lnSpc>
              <a:spcBef>
                <a:spcPts val="0"/>
              </a:spcBef>
              <a:spcAft>
                <a:spcPts val="0"/>
              </a:spcAft>
              <a:buClr>
                <a:schemeClr val="lt1"/>
              </a:buClr>
              <a:buSzPts val="1800"/>
              <a:buFont typeface="Calibri"/>
              <a:buNone/>
            </a:pPr>
            <a:r>
              <a:rPr lang="en-US" sz="2400" b="1" i="0" u="none" strike="noStrike" cap="none">
                <a:solidFill>
                  <a:schemeClr val="lt1"/>
                </a:solidFill>
                <a:latin typeface="Calibri"/>
                <a:ea typeface="Calibri"/>
                <a:cs typeface="Calibri"/>
                <a:sym typeface="Calibri"/>
              </a:rPr>
              <a:t>Title</a:t>
            </a:r>
            <a:endParaRPr sz="1867" b="0" i="0" u="none" strike="noStrike" cap="none">
              <a:solidFill>
                <a:srgbClr val="000000"/>
              </a:solidFill>
              <a:latin typeface="Arial"/>
              <a:ea typeface="Arial"/>
              <a:cs typeface="Arial"/>
              <a:sym typeface="Arial"/>
            </a:endParaRPr>
          </a:p>
          <a:p>
            <a:pPr marL="0" marR="0" lvl="0" indent="0" algn="l" rtl="0">
              <a:lnSpc>
                <a:spcPct val="111111"/>
              </a:lnSpc>
              <a:spcBef>
                <a:spcPts val="0"/>
              </a:spcBef>
              <a:spcAft>
                <a:spcPts val="0"/>
              </a:spcAft>
              <a:buClr>
                <a:schemeClr val="lt1"/>
              </a:buClr>
              <a:buSzPts val="1800"/>
              <a:buFont typeface="Calibri"/>
              <a:buNone/>
            </a:pPr>
            <a:r>
              <a:rPr lang="en-US" sz="2400" b="1" i="0" u="none" strike="noStrike" cap="none">
                <a:solidFill>
                  <a:schemeClr val="lt1"/>
                </a:solidFill>
                <a:latin typeface="Calibri"/>
                <a:ea typeface="Calibri"/>
                <a:cs typeface="Calibri"/>
                <a:sym typeface="Calibri"/>
              </a:rPr>
              <a:t>Title</a:t>
            </a:r>
            <a:endParaRPr sz="1867" b="0" i="0" u="none" strike="noStrike" cap="none">
              <a:solidFill>
                <a:srgbClr val="000000"/>
              </a:solidFill>
              <a:latin typeface="Arial"/>
              <a:ea typeface="Arial"/>
              <a:cs typeface="Arial"/>
              <a:sym typeface="Arial"/>
            </a:endParaRPr>
          </a:p>
        </p:txBody>
      </p:sp>
      <p:sp>
        <p:nvSpPr>
          <p:cNvPr id="88" name="Google Shape;88;p25"/>
          <p:cNvSpPr txBox="1"/>
          <p:nvPr/>
        </p:nvSpPr>
        <p:spPr>
          <a:xfrm>
            <a:off x="6524368" y="2239626"/>
            <a:ext cx="1867243" cy="988540"/>
          </a:xfrm>
          <a:prstGeom prst="rect">
            <a:avLst/>
          </a:prstGeom>
          <a:solidFill>
            <a:srgbClr val="006A96">
              <a:alpha val="69019"/>
            </a:srgbClr>
          </a:solidFill>
          <a:ln>
            <a:noFill/>
          </a:ln>
        </p:spPr>
        <p:txBody>
          <a:bodyPr spcFirstLastPara="1" wrap="square" lIns="121900" tIns="243833" rIns="121900" bIns="243833" anchor="ctr" anchorCtr="0">
            <a:noAutofit/>
          </a:bodyPr>
          <a:lstStyle/>
          <a:p>
            <a:pPr marL="0" marR="0" lvl="0" indent="0" algn="r" rtl="0">
              <a:lnSpc>
                <a:spcPct val="100000"/>
              </a:lnSpc>
              <a:spcBef>
                <a:spcPts val="0"/>
              </a:spcBef>
              <a:spcAft>
                <a:spcPts val="0"/>
              </a:spcAft>
              <a:buClr>
                <a:srgbClr val="FFFFFF"/>
              </a:buClr>
              <a:buSzPts val="4800"/>
              <a:buFont typeface="Calibri"/>
              <a:buNone/>
            </a:pPr>
            <a:r>
              <a:rPr lang="en-US" sz="6400" b="1" i="0" u="none" strike="noStrike" cap="none">
                <a:solidFill>
                  <a:srgbClr val="FFFFFF"/>
                </a:solidFill>
                <a:latin typeface="Calibri"/>
                <a:ea typeface="Calibri"/>
                <a:cs typeface="Calibri"/>
                <a:sym typeface="Calibri"/>
              </a:rPr>
              <a:t>####</a:t>
            </a:r>
            <a:endParaRPr sz="6400" b="1" i="0" u="none" strike="noStrike" cap="none">
              <a:solidFill>
                <a:srgbClr val="FFFFFF"/>
              </a:solidFill>
              <a:latin typeface="Calibri"/>
              <a:ea typeface="Calibri"/>
              <a:cs typeface="Calibri"/>
              <a:sym typeface="Calibri"/>
            </a:endParaRPr>
          </a:p>
        </p:txBody>
      </p:sp>
      <p:sp>
        <p:nvSpPr>
          <p:cNvPr id="89" name="Google Shape;89;p25"/>
          <p:cNvSpPr txBox="1"/>
          <p:nvPr/>
        </p:nvSpPr>
        <p:spPr>
          <a:xfrm>
            <a:off x="8391611" y="2239626"/>
            <a:ext cx="3800391" cy="988540"/>
          </a:xfrm>
          <a:prstGeom prst="rect">
            <a:avLst/>
          </a:prstGeom>
          <a:solidFill>
            <a:srgbClr val="006A96">
              <a:alpha val="69019"/>
            </a:srgbClr>
          </a:solidFill>
          <a:ln>
            <a:noFill/>
          </a:ln>
        </p:spPr>
        <p:txBody>
          <a:bodyPr spcFirstLastPara="1" wrap="square" lIns="243833" tIns="243833" rIns="243833" bIns="243833" anchor="ctr" anchorCtr="0">
            <a:noAutofit/>
          </a:bodyPr>
          <a:lstStyle/>
          <a:p>
            <a:pPr marL="0" marR="0" lvl="0" indent="0" algn="l" rtl="0">
              <a:lnSpc>
                <a:spcPct val="111111"/>
              </a:lnSpc>
              <a:spcBef>
                <a:spcPts val="0"/>
              </a:spcBef>
              <a:spcAft>
                <a:spcPts val="0"/>
              </a:spcAft>
              <a:buClr>
                <a:schemeClr val="lt1"/>
              </a:buClr>
              <a:buSzPts val="1800"/>
              <a:buFont typeface="Calibri"/>
              <a:buNone/>
            </a:pPr>
            <a:r>
              <a:rPr lang="en-US" sz="2400" b="1" i="0" u="none" strike="noStrike" cap="none">
                <a:solidFill>
                  <a:schemeClr val="lt1"/>
                </a:solidFill>
                <a:latin typeface="Calibri"/>
                <a:ea typeface="Calibri"/>
                <a:cs typeface="Calibri"/>
                <a:sym typeface="Calibri"/>
              </a:rPr>
              <a:t>Title</a:t>
            </a:r>
            <a:endParaRPr sz="1867" b="0" i="0" u="none" strike="noStrike" cap="none">
              <a:solidFill>
                <a:srgbClr val="000000"/>
              </a:solidFill>
              <a:latin typeface="Arial"/>
              <a:ea typeface="Arial"/>
              <a:cs typeface="Arial"/>
              <a:sym typeface="Arial"/>
            </a:endParaRPr>
          </a:p>
          <a:p>
            <a:pPr marL="0" marR="0" lvl="0" indent="0" algn="l" rtl="0">
              <a:lnSpc>
                <a:spcPct val="111111"/>
              </a:lnSpc>
              <a:spcBef>
                <a:spcPts val="0"/>
              </a:spcBef>
              <a:spcAft>
                <a:spcPts val="0"/>
              </a:spcAft>
              <a:buClr>
                <a:schemeClr val="lt1"/>
              </a:buClr>
              <a:buSzPts val="1800"/>
              <a:buFont typeface="Calibri"/>
              <a:buNone/>
            </a:pPr>
            <a:r>
              <a:rPr lang="en-US" sz="2400" b="1" i="0" u="none" strike="noStrike" cap="none">
                <a:solidFill>
                  <a:schemeClr val="lt1"/>
                </a:solidFill>
                <a:latin typeface="Calibri"/>
                <a:ea typeface="Calibri"/>
                <a:cs typeface="Calibri"/>
                <a:sym typeface="Calibri"/>
              </a:rPr>
              <a:t>Title</a:t>
            </a:r>
            <a:endParaRPr sz="1867" b="0" i="0" u="none" strike="noStrike" cap="none">
              <a:solidFill>
                <a:srgbClr val="000000"/>
              </a:solidFill>
              <a:latin typeface="Arial"/>
              <a:ea typeface="Arial"/>
              <a:cs typeface="Arial"/>
              <a:sym typeface="Arial"/>
            </a:endParaRPr>
          </a:p>
        </p:txBody>
      </p:sp>
      <p:sp>
        <p:nvSpPr>
          <p:cNvPr id="90" name="Google Shape;90;p25"/>
          <p:cNvSpPr txBox="1"/>
          <p:nvPr/>
        </p:nvSpPr>
        <p:spPr>
          <a:xfrm>
            <a:off x="6524368" y="3663093"/>
            <a:ext cx="1867243" cy="988540"/>
          </a:xfrm>
          <a:prstGeom prst="rect">
            <a:avLst/>
          </a:prstGeom>
          <a:solidFill>
            <a:srgbClr val="006A96">
              <a:alpha val="69019"/>
            </a:srgbClr>
          </a:solidFill>
          <a:ln>
            <a:noFill/>
          </a:ln>
        </p:spPr>
        <p:txBody>
          <a:bodyPr spcFirstLastPara="1" wrap="square" lIns="121900" tIns="243833" rIns="121900" bIns="243833" anchor="ctr" anchorCtr="0">
            <a:noAutofit/>
          </a:bodyPr>
          <a:lstStyle/>
          <a:p>
            <a:pPr marL="0" marR="0" lvl="0" indent="0" algn="r" rtl="0">
              <a:lnSpc>
                <a:spcPct val="100000"/>
              </a:lnSpc>
              <a:spcBef>
                <a:spcPts val="0"/>
              </a:spcBef>
              <a:spcAft>
                <a:spcPts val="0"/>
              </a:spcAft>
              <a:buClr>
                <a:srgbClr val="FFFFFF"/>
              </a:buClr>
              <a:buSzPts val="4800"/>
              <a:buFont typeface="Calibri"/>
              <a:buNone/>
            </a:pPr>
            <a:r>
              <a:rPr lang="en-US" sz="6400" b="1" i="0" u="none" strike="noStrike" cap="none">
                <a:solidFill>
                  <a:srgbClr val="FFFFFF"/>
                </a:solidFill>
                <a:latin typeface="Calibri"/>
                <a:ea typeface="Calibri"/>
                <a:cs typeface="Calibri"/>
                <a:sym typeface="Calibri"/>
              </a:rPr>
              <a:t>####</a:t>
            </a:r>
            <a:endParaRPr sz="6400" b="1" i="0" u="none" strike="noStrike" cap="none">
              <a:solidFill>
                <a:srgbClr val="FFFFFF"/>
              </a:solidFill>
              <a:latin typeface="Calibri"/>
              <a:ea typeface="Calibri"/>
              <a:cs typeface="Calibri"/>
              <a:sym typeface="Calibri"/>
            </a:endParaRPr>
          </a:p>
        </p:txBody>
      </p:sp>
      <p:sp>
        <p:nvSpPr>
          <p:cNvPr id="91" name="Google Shape;91;p25"/>
          <p:cNvSpPr txBox="1"/>
          <p:nvPr/>
        </p:nvSpPr>
        <p:spPr>
          <a:xfrm>
            <a:off x="8391611" y="3663093"/>
            <a:ext cx="3800391" cy="988540"/>
          </a:xfrm>
          <a:prstGeom prst="rect">
            <a:avLst/>
          </a:prstGeom>
          <a:solidFill>
            <a:srgbClr val="006A96">
              <a:alpha val="69019"/>
            </a:srgbClr>
          </a:solidFill>
          <a:ln>
            <a:noFill/>
          </a:ln>
        </p:spPr>
        <p:txBody>
          <a:bodyPr spcFirstLastPara="1" wrap="square" lIns="243833" tIns="243833" rIns="243833" bIns="243833" anchor="ctr" anchorCtr="0">
            <a:noAutofit/>
          </a:bodyPr>
          <a:lstStyle/>
          <a:p>
            <a:pPr marL="0" marR="0" lvl="0" indent="0" algn="l" rtl="0">
              <a:lnSpc>
                <a:spcPct val="111111"/>
              </a:lnSpc>
              <a:spcBef>
                <a:spcPts val="0"/>
              </a:spcBef>
              <a:spcAft>
                <a:spcPts val="0"/>
              </a:spcAft>
              <a:buClr>
                <a:schemeClr val="lt1"/>
              </a:buClr>
              <a:buSzPts val="1800"/>
              <a:buFont typeface="Calibri"/>
              <a:buNone/>
            </a:pPr>
            <a:r>
              <a:rPr lang="en-US" sz="2400" b="1" i="0" u="none" strike="noStrike" cap="none">
                <a:solidFill>
                  <a:schemeClr val="lt1"/>
                </a:solidFill>
                <a:latin typeface="Calibri"/>
                <a:ea typeface="Calibri"/>
                <a:cs typeface="Calibri"/>
                <a:sym typeface="Calibri"/>
              </a:rPr>
              <a:t>Title</a:t>
            </a:r>
            <a:endParaRPr sz="1867" b="0" i="0" u="none" strike="noStrike" cap="none">
              <a:solidFill>
                <a:srgbClr val="000000"/>
              </a:solidFill>
              <a:latin typeface="Arial"/>
              <a:ea typeface="Arial"/>
              <a:cs typeface="Arial"/>
              <a:sym typeface="Arial"/>
            </a:endParaRPr>
          </a:p>
          <a:p>
            <a:pPr marL="0" marR="0" lvl="0" indent="0" algn="l" rtl="0">
              <a:lnSpc>
                <a:spcPct val="111111"/>
              </a:lnSpc>
              <a:spcBef>
                <a:spcPts val="0"/>
              </a:spcBef>
              <a:spcAft>
                <a:spcPts val="0"/>
              </a:spcAft>
              <a:buClr>
                <a:schemeClr val="lt1"/>
              </a:buClr>
              <a:buSzPts val="1800"/>
              <a:buFont typeface="Calibri"/>
              <a:buNone/>
            </a:pPr>
            <a:r>
              <a:rPr lang="en-US" sz="2400" b="1" i="0" u="none" strike="noStrike" cap="none">
                <a:solidFill>
                  <a:schemeClr val="lt1"/>
                </a:solidFill>
                <a:latin typeface="Calibri"/>
                <a:ea typeface="Calibri"/>
                <a:cs typeface="Calibri"/>
                <a:sym typeface="Calibri"/>
              </a:rPr>
              <a:t>Title</a:t>
            </a:r>
            <a:endParaRPr sz="1867" b="0" i="0" u="none" strike="noStrike" cap="none">
              <a:solidFill>
                <a:srgbClr val="000000"/>
              </a:solidFill>
              <a:latin typeface="Arial"/>
              <a:ea typeface="Arial"/>
              <a:cs typeface="Arial"/>
              <a:sym typeface="Arial"/>
            </a:endParaRPr>
          </a:p>
        </p:txBody>
      </p:sp>
      <p:sp>
        <p:nvSpPr>
          <p:cNvPr id="92" name="Google Shape;92;p25"/>
          <p:cNvSpPr txBox="1"/>
          <p:nvPr/>
        </p:nvSpPr>
        <p:spPr>
          <a:xfrm>
            <a:off x="6524368" y="5069017"/>
            <a:ext cx="1867243" cy="988540"/>
          </a:xfrm>
          <a:prstGeom prst="rect">
            <a:avLst/>
          </a:prstGeom>
          <a:solidFill>
            <a:srgbClr val="006A96">
              <a:alpha val="69019"/>
            </a:srgbClr>
          </a:solidFill>
          <a:ln>
            <a:noFill/>
          </a:ln>
        </p:spPr>
        <p:txBody>
          <a:bodyPr spcFirstLastPara="1" wrap="square" lIns="121900" tIns="243833" rIns="121900" bIns="243833" anchor="ctr" anchorCtr="0">
            <a:noAutofit/>
          </a:bodyPr>
          <a:lstStyle/>
          <a:p>
            <a:pPr marL="0" marR="0" lvl="0" indent="0" algn="r" rtl="0">
              <a:lnSpc>
                <a:spcPct val="100000"/>
              </a:lnSpc>
              <a:spcBef>
                <a:spcPts val="0"/>
              </a:spcBef>
              <a:spcAft>
                <a:spcPts val="0"/>
              </a:spcAft>
              <a:buClr>
                <a:srgbClr val="FFFFFF"/>
              </a:buClr>
              <a:buSzPts val="4800"/>
              <a:buFont typeface="Calibri"/>
              <a:buNone/>
            </a:pPr>
            <a:r>
              <a:rPr lang="en-US" sz="6400" b="1" i="0" u="none" strike="noStrike" cap="none">
                <a:solidFill>
                  <a:srgbClr val="FFFFFF"/>
                </a:solidFill>
                <a:latin typeface="Calibri"/>
                <a:ea typeface="Calibri"/>
                <a:cs typeface="Calibri"/>
                <a:sym typeface="Calibri"/>
              </a:rPr>
              <a:t>####</a:t>
            </a:r>
            <a:endParaRPr sz="6400" b="1" i="0" u="none" strike="noStrike" cap="none">
              <a:solidFill>
                <a:srgbClr val="FFFFFF"/>
              </a:solidFill>
              <a:latin typeface="Calibri"/>
              <a:ea typeface="Calibri"/>
              <a:cs typeface="Calibri"/>
              <a:sym typeface="Calibri"/>
            </a:endParaRPr>
          </a:p>
        </p:txBody>
      </p:sp>
      <p:sp>
        <p:nvSpPr>
          <p:cNvPr id="93" name="Google Shape;93;p25"/>
          <p:cNvSpPr txBox="1"/>
          <p:nvPr/>
        </p:nvSpPr>
        <p:spPr>
          <a:xfrm>
            <a:off x="8391611" y="5069017"/>
            <a:ext cx="3800391" cy="988540"/>
          </a:xfrm>
          <a:prstGeom prst="rect">
            <a:avLst/>
          </a:prstGeom>
          <a:solidFill>
            <a:srgbClr val="006A96">
              <a:alpha val="69019"/>
            </a:srgbClr>
          </a:solidFill>
          <a:ln>
            <a:noFill/>
          </a:ln>
        </p:spPr>
        <p:txBody>
          <a:bodyPr spcFirstLastPara="1" wrap="square" lIns="243833" tIns="243833" rIns="243833" bIns="243833" anchor="ctr" anchorCtr="0">
            <a:noAutofit/>
          </a:bodyPr>
          <a:lstStyle/>
          <a:p>
            <a:pPr marL="0" marR="0" lvl="0" indent="0" algn="l" rtl="0">
              <a:lnSpc>
                <a:spcPct val="111111"/>
              </a:lnSpc>
              <a:spcBef>
                <a:spcPts val="0"/>
              </a:spcBef>
              <a:spcAft>
                <a:spcPts val="0"/>
              </a:spcAft>
              <a:buClr>
                <a:schemeClr val="lt1"/>
              </a:buClr>
              <a:buSzPts val="1800"/>
              <a:buFont typeface="Calibri"/>
              <a:buNone/>
            </a:pPr>
            <a:r>
              <a:rPr lang="en-US" sz="2400" b="1" i="0" u="none" strike="noStrike" cap="none">
                <a:solidFill>
                  <a:schemeClr val="lt1"/>
                </a:solidFill>
                <a:latin typeface="Calibri"/>
                <a:ea typeface="Calibri"/>
                <a:cs typeface="Calibri"/>
                <a:sym typeface="Calibri"/>
              </a:rPr>
              <a:t>Title</a:t>
            </a:r>
            <a:endParaRPr sz="1867" b="0" i="0" u="none" strike="noStrike" cap="none">
              <a:solidFill>
                <a:srgbClr val="000000"/>
              </a:solidFill>
              <a:latin typeface="Arial"/>
              <a:ea typeface="Arial"/>
              <a:cs typeface="Arial"/>
              <a:sym typeface="Arial"/>
            </a:endParaRPr>
          </a:p>
          <a:p>
            <a:pPr marL="0" marR="0" lvl="0" indent="0" algn="l" rtl="0">
              <a:lnSpc>
                <a:spcPct val="111111"/>
              </a:lnSpc>
              <a:spcBef>
                <a:spcPts val="0"/>
              </a:spcBef>
              <a:spcAft>
                <a:spcPts val="0"/>
              </a:spcAft>
              <a:buClr>
                <a:schemeClr val="lt1"/>
              </a:buClr>
              <a:buSzPts val="1800"/>
              <a:buFont typeface="Calibri"/>
              <a:buNone/>
            </a:pPr>
            <a:r>
              <a:rPr lang="en-US" sz="2400" b="1" i="0" u="none" strike="noStrike" cap="none">
                <a:solidFill>
                  <a:schemeClr val="lt1"/>
                </a:solidFill>
                <a:latin typeface="Calibri"/>
                <a:ea typeface="Calibri"/>
                <a:cs typeface="Calibri"/>
                <a:sym typeface="Calibri"/>
              </a:rPr>
              <a:t>Title</a:t>
            </a:r>
            <a:endParaRPr sz="1867"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41169798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cstate="screen">
            <a:lum/>
            <a:extLst>
              <a:ext uri="{28A0092B-C50C-407E-A947-70E740481C1C}">
                <a14:useLocalDpi xmlns:a14="http://schemas.microsoft.com/office/drawing/2010/main"/>
              </a:ext>
            </a:extLst>
          </a:blip>
          <a:srcRect/>
          <a:stretch>
            <a:fillRect t="-1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B47B3C-2E7C-BE8E-F5B6-ECD3F07F9722}"/>
              </a:ext>
            </a:extLst>
          </p:cNvPr>
          <p:cNvSpPr>
            <a:spLocks noGrp="1"/>
          </p:cNvSpPr>
          <p:nvPr>
            <p:ph type="ctrTitle"/>
          </p:nvPr>
        </p:nvSpPr>
        <p:spPr>
          <a:xfrm>
            <a:off x="1524000" y="1122363"/>
            <a:ext cx="9144000" cy="2387600"/>
          </a:xfrm>
        </p:spPr>
        <p:txBody>
          <a:bodyPr anchor="b"/>
          <a:lstStyle>
            <a:lvl1pPr algn="l">
              <a:defRPr sz="6000">
                <a:solidFill>
                  <a:schemeClr val="bg1"/>
                </a:solidFill>
              </a:defRPr>
            </a:lvl1pPr>
          </a:lstStyle>
          <a:p>
            <a:r>
              <a:rPr lang="en-US" dirty="0"/>
              <a:t>Click to edit Master title style</a:t>
            </a:r>
          </a:p>
        </p:txBody>
      </p:sp>
      <p:sp>
        <p:nvSpPr>
          <p:cNvPr id="3" name="Subtitle 2">
            <a:extLst>
              <a:ext uri="{FF2B5EF4-FFF2-40B4-BE49-F238E27FC236}">
                <a16:creationId xmlns:a16="http://schemas.microsoft.com/office/drawing/2014/main" id="{33A3A933-99D9-C6D3-2138-0E0BFF814424}"/>
              </a:ext>
            </a:extLst>
          </p:cNvPr>
          <p:cNvSpPr>
            <a:spLocks noGrp="1"/>
          </p:cNvSpPr>
          <p:nvPr>
            <p:ph type="subTitle" idx="1"/>
          </p:nvPr>
        </p:nvSpPr>
        <p:spPr>
          <a:xfrm>
            <a:off x="1524000" y="3602038"/>
            <a:ext cx="9144000" cy="1655762"/>
          </a:xfrm>
        </p:spPr>
        <p:txBody>
          <a:bodyPr/>
          <a:lstStyle>
            <a:lvl1pPr marL="0" indent="0" algn="l">
              <a:buNone/>
              <a:defRPr sz="240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71774325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2_Title+Content+PhotoLeft">
  <p:cSld name="2_Title+Content+PhotoLeft">
    <p:bg>
      <p:bgPr>
        <a:solidFill>
          <a:srgbClr val="006A96"/>
        </a:solidFill>
        <a:effectLst/>
      </p:bgPr>
    </p:bg>
    <p:spTree>
      <p:nvGrpSpPr>
        <p:cNvPr id="1" name="Shape 94"/>
        <p:cNvGrpSpPr/>
        <p:nvPr/>
      </p:nvGrpSpPr>
      <p:grpSpPr>
        <a:xfrm>
          <a:off x="0" y="0"/>
          <a:ext cx="0" cy="0"/>
          <a:chOff x="0" y="0"/>
          <a:chExt cx="0" cy="0"/>
        </a:xfrm>
      </p:grpSpPr>
      <p:sp>
        <p:nvSpPr>
          <p:cNvPr id="95" name="Google Shape;95;p26"/>
          <p:cNvSpPr/>
          <p:nvPr/>
        </p:nvSpPr>
        <p:spPr>
          <a:xfrm>
            <a:off x="-1091980" y="855527"/>
            <a:ext cx="7634669" cy="7500908"/>
          </a:xfrm>
          <a:custGeom>
            <a:avLst/>
            <a:gdLst/>
            <a:ahLst/>
            <a:cxnLst/>
            <a:rect l="l" t="t" r="r" b="b"/>
            <a:pathLst>
              <a:path w="5899869" h="5796501" extrusionOk="0">
                <a:moveTo>
                  <a:pt x="4431664" y="3180611"/>
                </a:moveTo>
                <a:lnTo>
                  <a:pt x="5620384" y="4369332"/>
                </a:lnTo>
                <a:lnTo>
                  <a:pt x="5327337" y="4679355"/>
                </a:lnTo>
                <a:lnTo>
                  <a:pt x="2960212" y="4667965"/>
                </a:lnTo>
                <a:lnTo>
                  <a:pt x="4431664" y="3180611"/>
                </a:lnTo>
                <a:close/>
                <a:moveTo>
                  <a:pt x="1554481" y="282360"/>
                </a:moveTo>
                <a:lnTo>
                  <a:pt x="2743201" y="1471081"/>
                </a:lnTo>
                <a:lnTo>
                  <a:pt x="799106" y="3423126"/>
                </a:lnTo>
                <a:cubicBezTo>
                  <a:pt x="797781" y="2629321"/>
                  <a:pt x="796455" y="1835515"/>
                  <a:pt x="795130" y="1041710"/>
                </a:cubicBezTo>
                <a:lnTo>
                  <a:pt x="1554481" y="282360"/>
                </a:lnTo>
                <a:close/>
                <a:moveTo>
                  <a:pt x="4711149" y="0"/>
                </a:moveTo>
                <a:lnTo>
                  <a:pt x="5899869" y="1188721"/>
                </a:lnTo>
                <a:lnTo>
                  <a:pt x="1307990" y="5796501"/>
                </a:lnTo>
                <a:lnTo>
                  <a:pt x="0" y="4735002"/>
                </a:lnTo>
                <a:lnTo>
                  <a:pt x="4711149" y="0"/>
                </a:lnTo>
                <a:close/>
              </a:path>
            </a:pathLst>
          </a:custGeom>
          <a:solidFill>
            <a:srgbClr val="005783">
              <a:alpha val="27058"/>
            </a:srgbClr>
          </a:solidFill>
          <a:ln>
            <a:noFill/>
          </a:ln>
        </p:spPr>
        <p:txBody>
          <a:bodyPr spcFirstLastPara="1" wrap="square" lIns="121900" tIns="60933" rIns="121900" bIns="60933"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2400" b="0" i="0" u="none" strike="noStrike" cap="none">
              <a:solidFill>
                <a:schemeClr val="lt1"/>
              </a:solidFill>
              <a:latin typeface="Arial"/>
              <a:ea typeface="Arial"/>
              <a:cs typeface="Arial"/>
              <a:sym typeface="Arial"/>
            </a:endParaRPr>
          </a:p>
        </p:txBody>
      </p:sp>
      <p:sp>
        <p:nvSpPr>
          <p:cNvPr id="96" name="Google Shape;96;p26"/>
          <p:cNvSpPr>
            <a:spLocks noGrp="1"/>
          </p:cNvSpPr>
          <p:nvPr>
            <p:ph type="pic" idx="2"/>
          </p:nvPr>
        </p:nvSpPr>
        <p:spPr>
          <a:xfrm>
            <a:off x="423334" y="1352391"/>
            <a:ext cx="6347884" cy="5163671"/>
          </a:xfrm>
          <a:prstGeom prst="rect">
            <a:avLst/>
          </a:prstGeom>
          <a:noFill/>
          <a:ln>
            <a:noFill/>
          </a:ln>
        </p:spPr>
      </p:sp>
      <p:sp>
        <p:nvSpPr>
          <p:cNvPr id="97" name="Google Shape;97;p26"/>
          <p:cNvSpPr txBox="1">
            <a:spLocks noGrp="1"/>
          </p:cNvSpPr>
          <p:nvPr>
            <p:ph type="ctrTitle"/>
          </p:nvPr>
        </p:nvSpPr>
        <p:spPr>
          <a:xfrm>
            <a:off x="-164758" y="250878"/>
            <a:ext cx="12007843" cy="811807"/>
          </a:xfrm>
          <a:prstGeom prst="rect">
            <a:avLst/>
          </a:prstGeom>
          <a:solidFill>
            <a:schemeClr val="lt1"/>
          </a:solidFill>
          <a:ln>
            <a:noFill/>
          </a:ln>
        </p:spPr>
        <p:txBody>
          <a:bodyPr spcFirstLastPara="1" wrap="square" lIns="457200" tIns="0" rIns="0" bIns="0" anchor="ctr" anchorCtr="0">
            <a:noAutofit/>
          </a:bodyPr>
          <a:lstStyle>
            <a:lvl1pPr lvl="0" algn="l">
              <a:lnSpc>
                <a:spcPct val="86666"/>
              </a:lnSpc>
              <a:spcBef>
                <a:spcPts val="0"/>
              </a:spcBef>
              <a:spcAft>
                <a:spcPts val="0"/>
              </a:spcAft>
              <a:buClr>
                <a:srgbClr val="006C92"/>
              </a:buClr>
              <a:buSzPts val="2250"/>
              <a:buFont typeface="Calibri"/>
              <a:buNone/>
              <a:defRPr sz="3000" b="1" cap="none">
                <a:solidFill>
                  <a:srgbClr val="006C9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8" name="Google Shape;98;p26"/>
          <p:cNvSpPr txBox="1">
            <a:spLocks noGrp="1"/>
          </p:cNvSpPr>
          <p:nvPr>
            <p:ph type="body" idx="1"/>
          </p:nvPr>
        </p:nvSpPr>
        <p:spPr>
          <a:xfrm>
            <a:off x="7058525" y="1352391"/>
            <a:ext cx="4784560" cy="5163671"/>
          </a:xfrm>
          <a:prstGeom prst="rect">
            <a:avLst/>
          </a:prstGeom>
          <a:noFill/>
          <a:ln>
            <a:noFill/>
          </a:ln>
        </p:spPr>
        <p:txBody>
          <a:bodyPr spcFirstLastPara="1" wrap="square" lIns="0" tIns="0" rIns="0" bIns="0" anchor="t" anchorCtr="0">
            <a:noAutofit/>
          </a:bodyPr>
          <a:lstStyle>
            <a:lvl1pPr marL="609585" lvl="0" indent="-431789" algn="l">
              <a:lnSpc>
                <a:spcPct val="90000"/>
              </a:lnSpc>
              <a:spcBef>
                <a:spcPts val="600"/>
              </a:spcBef>
              <a:spcAft>
                <a:spcPts val="0"/>
              </a:spcAft>
              <a:buClr>
                <a:schemeClr val="lt1"/>
              </a:buClr>
              <a:buSzPts val="1500"/>
              <a:buFont typeface="Arial"/>
              <a:buChar char="•"/>
              <a:defRPr sz="2000">
                <a:solidFill>
                  <a:schemeClr val="lt1"/>
                </a:solidFill>
              </a:defRPr>
            </a:lvl1pPr>
            <a:lvl2pPr marL="1219170" lvl="1" indent="-431789" algn="l">
              <a:lnSpc>
                <a:spcPct val="90000"/>
              </a:lnSpc>
              <a:spcBef>
                <a:spcPts val="1200"/>
              </a:spcBef>
              <a:spcAft>
                <a:spcPts val="0"/>
              </a:spcAft>
              <a:buClr>
                <a:schemeClr val="lt1"/>
              </a:buClr>
              <a:buSzPts val="1500"/>
              <a:buFont typeface="Arial"/>
              <a:buChar char="•"/>
              <a:defRPr sz="2000">
                <a:solidFill>
                  <a:schemeClr val="lt1"/>
                </a:solidFill>
              </a:defRPr>
            </a:lvl2pPr>
            <a:lvl3pPr marL="1828754" lvl="2" indent="-431789" algn="l">
              <a:lnSpc>
                <a:spcPct val="90000"/>
              </a:lnSpc>
              <a:spcBef>
                <a:spcPts val="1200"/>
              </a:spcBef>
              <a:spcAft>
                <a:spcPts val="0"/>
              </a:spcAft>
              <a:buClr>
                <a:schemeClr val="lt1"/>
              </a:buClr>
              <a:buSzPts val="1500"/>
              <a:buFont typeface="Arial"/>
              <a:buChar char="•"/>
              <a:defRPr sz="2000">
                <a:solidFill>
                  <a:schemeClr val="lt1"/>
                </a:solidFill>
              </a:defRPr>
            </a:lvl3pPr>
            <a:lvl4pPr marL="2438339" lvl="3" indent="-431789" algn="l">
              <a:lnSpc>
                <a:spcPct val="90000"/>
              </a:lnSpc>
              <a:spcBef>
                <a:spcPts val="1200"/>
              </a:spcBef>
              <a:spcAft>
                <a:spcPts val="0"/>
              </a:spcAft>
              <a:buClr>
                <a:schemeClr val="lt1"/>
              </a:buClr>
              <a:buSzPts val="1500"/>
              <a:buFont typeface="Arial"/>
              <a:buChar char="•"/>
              <a:defRPr sz="2000">
                <a:solidFill>
                  <a:schemeClr val="lt1"/>
                </a:solidFill>
              </a:defRPr>
            </a:lvl4pPr>
            <a:lvl5pPr marL="3047924" lvl="4" indent="-431789" algn="l">
              <a:lnSpc>
                <a:spcPct val="90000"/>
              </a:lnSpc>
              <a:spcBef>
                <a:spcPts val="1200"/>
              </a:spcBef>
              <a:spcAft>
                <a:spcPts val="0"/>
              </a:spcAft>
              <a:buClr>
                <a:schemeClr val="lt1"/>
              </a:buClr>
              <a:buSzPts val="1500"/>
              <a:buFont typeface="Arial"/>
              <a:buChar char="•"/>
              <a:defRPr sz="2000">
                <a:solidFill>
                  <a:schemeClr val="lt1"/>
                </a:solidFill>
              </a:defRPr>
            </a:lvl5pPr>
            <a:lvl6pPr marL="3657509" lvl="5" indent="-457189" algn="l">
              <a:lnSpc>
                <a:spcPct val="100000"/>
              </a:lnSpc>
              <a:spcBef>
                <a:spcPts val="1200"/>
              </a:spcBef>
              <a:spcAft>
                <a:spcPts val="0"/>
              </a:spcAft>
              <a:buClr>
                <a:schemeClr val="dk1"/>
              </a:buClr>
              <a:buSzPts val="1800"/>
              <a:buChar char="•"/>
              <a:defRPr/>
            </a:lvl6pPr>
            <a:lvl7pPr marL="4267093" lvl="6" indent="-457189" algn="l">
              <a:lnSpc>
                <a:spcPct val="100000"/>
              </a:lnSpc>
              <a:spcBef>
                <a:spcPts val="480"/>
              </a:spcBef>
              <a:spcAft>
                <a:spcPts val="0"/>
              </a:spcAft>
              <a:buClr>
                <a:schemeClr val="dk1"/>
              </a:buClr>
              <a:buSzPts val="1800"/>
              <a:buChar char="•"/>
              <a:defRPr/>
            </a:lvl7pPr>
            <a:lvl8pPr marL="4876678" lvl="7" indent="-457189" algn="l">
              <a:lnSpc>
                <a:spcPct val="100000"/>
              </a:lnSpc>
              <a:spcBef>
                <a:spcPts val="480"/>
              </a:spcBef>
              <a:spcAft>
                <a:spcPts val="0"/>
              </a:spcAft>
              <a:buClr>
                <a:schemeClr val="dk1"/>
              </a:buClr>
              <a:buSzPts val="1800"/>
              <a:buChar char="•"/>
              <a:defRPr/>
            </a:lvl8pPr>
            <a:lvl9pPr marL="5486263" lvl="8" indent="-457189" algn="l">
              <a:lnSpc>
                <a:spcPct val="100000"/>
              </a:lnSpc>
              <a:spcBef>
                <a:spcPts val="48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2401953456"/>
      </p:ext>
    </p:extLst>
  </p:cSld>
  <p:clrMapOvr>
    <a:masterClrMapping/>
  </p:clrMapOvr>
  <p:extLst>
    <p:ext uri="{DCECCB84-F9BA-43D5-87BE-67443E8EF086}">
      <p15:sldGuideLst xmlns:p15="http://schemas.microsoft.com/office/powerpoint/2012/main">
        <p15:guide id="1" orient="horz" pos="162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5_Title+Content+PhotoLeft">
  <p:cSld name="5_Title+Content+PhotoLeft">
    <p:bg>
      <p:bgPr>
        <a:solidFill>
          <a:srgbClr val="006A96"/>
        </a:solidFill>
        <a:effectLst/>
      </p:bgPr>
    </p:bg>
    <p:spTree>
      <p:nvGrpSpPr>
        <p:cNvPr id="1" name="Shape 99"/>
        <p:cNvGrpSpPr/>
        <p:nvPr/>
      </p:nvGrpSpPr>
      <p:grpSpPr>
        <a:xfrm>
          <a:off x="0" y="0"/>
          <a:ext cx="0" cy="0"/>
          <a:chOff x="0" y="0"/>
          <a:chExt cx="0" cy="0"/>
        </a:xfrm>
      </p:grpSpPr>
      <p:sp>
        <p:nvSpPr>
          <p:cNvPr id="100" name="Google Shape;100;p27"/>
          <p:cNvSpPr/>
          <p:nvPr/>
        </p:nvSpPr>
        <p:spPr>
          <a:xfrm>
            <a:off x="-1091980" y="855527"/>
            <a:ext cx="7634669" cy="7500908"/>
          </a:xfrm>
          <a:custGeom>
            <a:avLst/>
            <a:gdLst/>
            <a:ahLst/>
            <a:cxnLst/>
            <a:rect l="l" t="t" r="r" b="b"/>
            <a:pathLst>
              <a:path w="5899869" h="5796501" extrusionOk="0">
                <a:moveTo>
                  <a:pt x="4431664" y="3180611"/>
                </a:moveTo>
                <a:lnTo>
                  <a:pt x="5620384" y="4369332"/>
                </a:lnTo>
                <a:lnTo>
                  <a:pt x="5327337" y="4679355"/>
                </a:lnTo>
                <a:lnTo>
                  <a:pt x="2960212" y="4667965"/>
                </a:lnTo>
                <a:lnTo>
                  <a:pt x="4431664" y="3180611"/>
                </a:lnTo>
                <a:close/>
                <a:moveTo>
                  <a:pt x="1554481" y="282360"/>
                </a:moveTo>
                <a:lnTo>
                  <a:pt x="2743201" y="1471081"/>
                </a:lnTo>
                <a:lnTo>
                  <a:pt x="799106" y="3423126"/>
                </a:lnTo>
                <a:cubicBezTo>
                  <a:pt x="797781" y="2629321"/>
                  <a:pt x="796455" y="1835515"/>
                  <a:pt x="795130" y="1041710"/>
                </a:cubicBezTo>
                <a:lnTo>
                  <a:pt x="1554481" y="282360"/>
                </a:lnTo>
                <a:close/>
                <a:moveTo>
                  <a:pt x="4711149" y="0"/>
                </a:moveTo>
                <a:lnTo>
                  <a:pt x="5899869" y="1188721"/>
                </a:lnTo>
                <a:lnTo>
                  <a:pt x="1307990" y="5796501"/>
                </a:lnTo>
                <a:lnTo>
                  <a:pt x="0" y="4735002"/>
                </a:lnTo>
                <a:lnTo>
                  <a:pt x="4711149" y="0"/>
                </a:lnTo>
                <a:close/>
              </a:path>
            </a:pathLst>
          </a:custGeom>
          <a:solidFill>
            <a:srgbClr val="005783">
              <a:alpha val="27058"/>
            </a:srgbClr>
          </a:solidFill>
          <a:ln>
            <a:noFill/>
          </a:ln>
        </p:spPr>
        <p:txBody>
          <a:bodyPr spcFirstLastPara="1" wrap="square" lIns="121900" tIns="60933" rIns="121900" bIns="60933"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2400" b="0" i="0" u="none" strike="noStrike" cap="none">
              <a:solidFill>
                <a:schemeClr val="lt1"/>
              </a:solidFill>
              <a:latin typeface="Arial"/>
              <a:ea typeface="Arial"/>
              <a:cs typeface="Arial"/>
              <a:sym typeface="Arial"/>
            </a:endParaRPr>
          </a:p>
        </p:txBody>
      </p:sp>
      <p:sp>
        <p:nvSpPr>
          <p:cNvPr id="101" name="Google Shape;101;p27"/>
          <p:cNvSpPr txBox="1">
            <a:spLocks noGrp="1"/>
          </p:cNvSpPr>
          <p:nvPr>
            <p:ph type="ctrTitle"/>
          </p:nvPr>
        </p:nvSpPr>
        <p:spPr>
          <a:xfrm>
            <a:off x="-164758" y="250878"/>
            <a:ext cx="12007843" cy="811807"/>
          </a:xfrm>
          <a:prstGeom prst="rect">
            <a:avLst/>
          </a:prstGeom>
          <a:solidFill>
            <a:schemeClr val="lt1"/>
          </a:solidFill>
          <a:ln>
            <a:noFill/>
          </a:ln>
        </p:spPr>
        <p:txBody>
          <a:bodyPr spcFirstLastPara="1" wrap="square" lIns="457200" tIns="0" rIns="0" bIns="0" anchor="ctr" anchorCtr="0">
            <a:noAutofit/>
          </a:bodyPr>
          <a:lstStyle>
            <a:lvl1pPr lvl="0" algn="l">
              <a:lnSpc>
                <a:spcPct val="86666"/>
              </a:lnSpc>
              <a:spcBef>
                <a:spcPts val="0"/>
              </a:spcBef>
              <a:spcAft>
                <a:spcPts val="0"/>
              </a:spcAft>
              <a:buClr>
                <a:srgbClr val="006C92"/>
              </a:buClr>
              <a:buSzPts val="2250"/>
              <a:buFont typeface="Calibri"/>
              <a:buNone/>
              <a:defRPr sz="3000" b="1" cap="none">
                <a:solidFill>
                  <a:srgbClr val="006C9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2" name="Google Shape;102;p27"/>
          <p:cNvSpPr txBox="1">
            <a:spLocks noGrp="1"/>
          </p:cNvSpPr>
          <p:nvPr>
            <p:ph type="body" idx="1"/>
          </p:nvPr>
        </p:nvSpPr>
        <p:spPr>
          <a:xfrm>
            <a:off x="406401" y="1367758"/>
            <a:ext cx="5577305" cy="5148303"/>
          </a:xfrm>
          <a:prstGeom prst="rect">
            <a:avLst/>
          </a:prstGeom>
          <a:noFill/>
          <a:ln>
            <a:noFill/>
          </a:ln>
        </p:spPr>
        <p:txBody>
          <a:bodyPr spcFirstLastPara="1" wrap="square" lIns="0" tIns="0" rIns="0" bIns="0" anchor="t" anchorCtr="0">
            <a:noAutofit/>
          </a:bodyPr>
          <a:lstStyle>
            <a:lvl1pPr marL="609585" lvl="0" indent="-431789" algn="l">
              <a:lnSpc>
                <a:spcPct val="90000"/>
              </a:lnSpc>
              <a:spcBef>
                <a:spcPts val="600"/>
              </a:spcBef>
              <a:spcAft>
                <a:spcPts val="0"/>
              </a:spcAft>
              <a:buClr>
                <a:schemeClr val="lt1"/>
              </a:buClr>
              <a:buSzPts val="1500"/>
              <a:buFont typeface="Arial"/>
              <a:buChar char="•"/>
              <a:defRPr sz="2000">
                <a:solidFill>
                  <a:schemeClr val="lt1"/>
                </a:solidFill>
              </a:defRPr>
            </a:lvl1pPr>
            <a:lvl2pPr marL="1219170" lvl="1" indent="-431789" algn="l">
              <a:lnSpc>
                <a:spcPct val="90000"/>
              </a:lnSpc>
              <a:spcBef>
                <a:spcPts val="1200"/>
              </a:spcBef>
              <a:spcAft>
                <a:spcPts val="0"/>
              </a:spcAft>
              <a:buClr>
                <a:schemeClr val="lt1"/>
              </a:buClr>
              <a:buSzPts val="1500"/>
              <a:buFont typeface="Arial"/>
              <a:buChar char="•"/>
              <a:defRPr sz="2000">
                <a:solidFill>
                  <a:schemeClr val="lt1"/>
                </a:solidFill>
              </a:defRPr>
            </a:lvl2pPr>
            <a:lvl3pPr marL="1828754" lvl="2" indent="-431789" algn="l">
              <a:lnSpc>
                <a:spcPct val="90000"/>
              </a:lnSpc>
              <a:spcBef>
                <a:spcPts val="1200"/>
              </a:spcBef>
              <a:spcAft>
                <a:spcPts val="0"/>
              </a:spcAft>
              <a:buClr>
                <a:schemeClr val="lt1"/>
              </a:buClr>
              <a:buSzPts val="1500"/>
              <a:buFont typeface="Arial"/>
              <a:buChar char="•"/>
              <a:defRPr sz="2000">
                <a:solidFill>
                  <a:schemeClr val="lt1"/>
                </a:solidFill>
              </a:defRPr>
            </a:lvl3pPr>
            <a:lvl4pPr marL="2438339" lvl="3" indent="-431789" algn="l">
              <a:lnSpc>
                <a:spcPct val="90000"/>
              </a:lnSpc>
              <a:spcBef>
                <a:spcPts val="1200"/>
              </a:spcBef>
              <a:spcAft>
                <a:spcPts val="0"/>
              </a:spcAft>
              <a:buClr>
                <a:schemeClr val="lt1"/>
              </a:buClr>
              <a:buSzPts val="1500"/>
              <a:buFont typeface="Arial"/>
              <a:buChar char="•"/>
              <a:defRPr sz="2000">
                <a:solidFill>
                  <a:schemeClr val="lt1"/>
                </a:solidFill>
              </a:defRPr>
            </a:lvl4pPr>
            <a:lvl5pPr marL="3047924" lvl="4" indent="-431789" algn="l">
              <a:lnSpc>
                <a:spcPct val="90000"/>
              </a:lnSpc>
              <a:spcBef>
                <a:spcPts val="1200"/>
              </a:spcBef>
              <a:spcAft>
                <a:spcPts val="0"/>
              </a:spcAft>
              <a:buClr>
                <a:schemeClr val="lt1"/>
              </a:buClr>
              <a:buSzPts val="1500"/>
              <a:buFont typeface="Arial"/>
              <a:buChar char="•"/>
              <a:defRPr sz="2000">
                <a:solidFill>
                  <a:schemeClr val="lt1"/>
                </a:solidFill>
              </a:defRPr>
            </a:lvl5pPr>
            <a:lvl6pPr marL="3657509" lvl="5" indent="-457189" algn="l">
              <a:lnSpc>
                <a:spcPct val="100000"/>
              </a:lnSpc>
              <a:spcBef>
                <a:spcPts val="1200"/>
              </a:spcBef>
              <a:spcAft>
                <a:spcPts val="0"/>
              </a:spcAft>
              <a:buClr>
                <a:schemeClr val="dk1"/>
              </a:buClr>
              <a:buSzPts val="1800"/>
              <a:buChar char="•"/>
              <a:defRPr/>
            </a:lvl6pPr>
            <a:lvl7pPr marL="4267093" lvl="6" indent="-457189" algn="l">
              <a:lnSpc>
                <a:spcPct val="100000"/>
              </a:lnSpc>
              <a:spcBef>
                <a:spcPts val="480"/>
              </a:spcBef>
              <a:spcAft>
                <a:spcPts val="0"/>
              </a:spcAft>
              <a:buClr>
                <a:schemeClr val="dk1"/>
              </a:buClr>
              <a:buSzPts val="1800"/>
              <a:buChar char="•"/>
              <a:defRPr/>
            </a:lvl7pPr>
            <a:lvl8pPr marL="4876678" lvl="7" indent="-457189" algn="l">
              <a:lnSpc>
                <a:spcPct val="100000"/>
              </a:lnSpc>
              <a:spcBef>
                <a:spcPts val="480"/>
              </a:spcBef>
              <a:spcAft>
                <a:spcPts val="0"/>
              </a:spcAft>
              <a:buClr>
                <a:schemeClr val="dk1"/>
              </a:buClr>
              <a:buSzPts val="1800"/>
              <a:buChar char="•"/>
              <a:defRPr/>
            </a:lvl8pPr>
            <a:lvl9pPr marL="5486263" lvl="8" indent="-457189" algn="l">
              <a:lnSpc>
                <a:spcPct val="100000"/>
              </a:lnSpc>
              <a:spcBef>
                <a:spcPts val="480"/>
              </a:spcBef>
              <a:spcAft>
                <a:spcPts val="0"/>
              </a:spcAft>
              <a:buClr>
                <a:schemeClr val="dk1"/>
              </a:buClr>
              <a:buSzPts val="1800"/>
              <a:buChar char="•"/>
              <a:defRPr/>
            </a:lvl9pPr>
          </a:lstStyle>
          <a:p>
            <a:endParaRPr/>
          </a:p>
        </p:txBody>
      </p:sp>
      <p:sp>
        <p:nvSpPr>
          <p:cNvPr id="103" name="Google Shape;103;p27"/>
          <p:cNvSpPr txBox="1">
            <a:spLocks noGrp="1"/>
          </p:cNvSpPr>
          <p:nvPr>
            <p:ph type="body" idx="2"/>
          </p:nvPr>
        </p:nvSpPr>
        <p:spPr>
          <a:xfrm>
            <a:off x="6189580" y="1367758"/>
            <a:ext cx="5577305" cy="5148303"/>
          </a:xfrm>
          <a:prstGeom prst="rect">
            <a:avLst/>
          </a:prstGeom>
          <a:noFill/>
          <a:ln>
            <a:noFill/>
          </a:ln>
        </p:spPr>
        <p:txBody>
          <a:bodyPr spcFirstLastPara="1" wrap="square" lIns="0" tIns="0" rIns="0" bIns="0" anchor="t" anchorCtr="0">
            <a:noAutofit/>
          </a:bodyPr>
          <a:lstStyle>
            <a:lvl1pPr marL="609585" lvl="0" indent="-431789" algn="l">
              <a:lnSpc>
                <a:spcPct val="90000"/>
              </a:lnSpc>
              <a:spcBef>
                <a:spcPts val="600"/>
              </a:spcBef>
              <a:spcAft>
                <a:spcPts val="0"/>
              </a:spcAft>
              <a:buClr>
                <a:schemeClr val="lt1"/>
              </a:buClr>
              <a:buSzPts val="1500"/>
              <a:buFont typeface="Arial"/>
              <a:buChar char="•"/>
              <a:defRPr sz="2000">
                <a:solidFill>
                  <a:schemeClr val="lt1"/>
                </a:solidFill>
              </a:defRPr>
            </a:lvl1pPr>
            <a:lvl2pPr marL="1219170" lvl="1" indent="-431789" algn="l">
              <a:lnSpc>
                <a:spcPct val="90000"/>
              </a:lnSpc>
              <a:spcBef>
                <a:spcPts val="1200"/>
              </a:spcBef>
              <a:spcAft>
                <a:spcPts val="0"/>
              </a:spcAft>
              <a:buClr>
                <a:schemeClr val="lt1"/>
              </a:buClr>
              <a:buSzPts val="1500"/>
              <a:buFont typeface="Arial"/>
              <a:buChar char="•"/>
              <a:defRPr sz="2000">
                <a:solidFill>
                  <a:schemeClr val="lt1"/>
                </a:solidFill>
              </a:defRPr>
            </a:lvl2pPr>
            <a:lvl3pPr marL="1828754" lvl="2" indent="-431789" algn="l">
              <a:lnSpc>
                <a:spcPct val="90000"/>
              </a:lnSpc>
              <a:spcBef>
                <a:spcPts val="1200"/>
              </a:spcBef>
              <a:spcAft>
                <a:spcPts val="0"/>
              </a:spcAft>
              <a:buClr>
                <a:schemeClr val="lt1"/>
              </a:buClr>
              <a:buSzPts val="1500"/>
              <a:buFont typeface="Arial"/>
              <a:buChar char="•"/>
              <a:defRPr sz="2000">
                <a:solidFill>
                  <a:schemeClr val="lt1"/>
                </a:solidFill>
              </a:defRPr>
            </a:lvl3pPr>
            <a:lvl4pPr marL="2438339" lvl="3" indent="-431789" algn="l">
              <a:lnSpc>
                <a:spcPct val="90000"/>
              </a:lnSpc>
              <a:spcBef>
                <a:spcPts val="1200"/>
              </a:spcBef>
              <a:spcAft>
                <a:spcPts val="0"/>
              </a:spcAft>
              <a:buClr>
                <a:schemeClr val="lt1"/>
              </a:buClr>
              <a:buSzPts val="1500"/>
              <a:buFont typeface="Arial"/>
              <a:buChar char="•"/>
              <a:defRPr sz="2000">
                <a:solidFill>
                  <a:schemeClr val="lt1"/>
                </a:solidFill>
              </a:defRPr>
            </a:lvl4pPr>
            <a:lvl5pPr marL="3047924" lvl="4" indent="-431789" algn="l">
              <a:lnSpc>
                <a:spcPct val="90000"/>
              </a:lnSpc>
              <a:spcBef>
                <a:spcPts val="1200"/>
              </a:spcBef>
              <a:spcAft>
                <a:spcPts val="0"/>
              </a:spcAft>
              <a:buClr>
                <a:schemeClr val="lt1"/>
              </a:buClr>
              <a:buSzPts val="1500"/>
              <a:buFont typeface="Arial"/>
              <a:buChar char="•"/>
              <a:defRPr sz="2000">
                <a:solidFill>
                  <a:schemeClr val="lt1"/>
                </a:solidFill>
              </a:defRPr>
            </a:lvl5pPr>
            <a:lvl6pPr marL="3657509" lvl="5" indent="-457189" algn="l">
              <a:lnSpc>
                <a:spcPct val="100000"/>
              </a:lnSpc>
              <a:spcBef>
                <a:spcPts val="1200"/>
              </a:spcBef>
              <a:spcAft>
                <a:spcPts val="0"/>
              </a:spcAft>
              <a:buClr>
                <a:schemeClr val="dk1"/>
              </a:buClr>
              <a:buSzPts val="1800"/>
              <a:buChar char="•"/>
              <a:defRPr/>
            </a:lvl6pPr>
            <a:lvl7pPr marL="4267093" lvl="6" indent="-457189" algn="l">
              <a:lnSpc>
                <a:spcPct val="100000"/>
              </a:lnSpc>
              <a:spcBef>
                <a:spcPts val="480"/>
              </a:spcBef>
              <a:spcAft>
                <a:spcPts val="0"/>
              </a:spcAft>
              <a:buClr>
                <a:schemeClr val="dk1"/>
              </a:buClr>
              <a:buSzPts val="1800"/>
              <a:buChar char="•"/>
              <a:defRPr/>
            </a:lvl7pPr>
            <a:lvl8pPr marL="4876678" lvl="7" indent="-457189" algn="l">
              <a:lnSpc>
                <a:spcPct val="100000"/>
              </a:lnSpc>
              <a:spcBef>
                <a:spcPts val="480"/>
              </a:spcBef>
              <a:spcAft>
                <a:spcPts val="0"/>
              </a:spcAft>
              <a:buClr>
                <a:schemeClr val="dk1"/>
              </a:buClr>
              <a:buSzPts val="1800"/>
              <a:buChar char="•"/>
              <a:defRPr/>
            </a:lvl8pPr>
            <a:lvl9pPr marL="5486263" lvl="8" indent="-457189" algn="l">
              <a:lnSpc>
                <a:spcPct val="100000"/>
              </a:lnSpc>
              <a:spcBef>
                <a:spcPts val="48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248955367"/>
      </p:ext>
    </p:extLst>
  </p:cSld>
  <p:clrMapOvr>
    <a:masterClrMapping/>
  </p:clrMapOvr>
  <p:extLst>
    <p:ext uri="{DCECCB84-F9BA-43D5-87BE-67443E8EF086}">
      <p15:sldGuideLst xmlns:p15="http://schemas.microsoft.com/office/powerpoint/2012/main">
        <p15:guide id="1" orient="horz" pos="162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1_Custom Layout">
  <p:cSld name="1_Custom Layout">
    <p:spTree>
      <p:nvGrpSpPr>
        <p:cNvPr id="1" name="Shape 104"/>
        <p:cNvGrpSpPr/>
        <p:nvPr/>
      </p:nvGrpSpPr>
      <p:grpSpPr>
        <a:xfrm>
          <a:off x="0" y="0"/>
          <a:ext cx="0" cy="0"/>
          <a:chOff x="0" y="0"/>
          <a:chExt cx="0" cy="0"/>
        </a:xfrm>
      </p:grpSpPr>
      <p:sp>
        <p:nvSpPr>
          <p:cNvPr id="105" name="Google Shape;105;p28"/>
          <p:cNvSpPr txBox="1">
            <a:spLocks noGrp="1"/>
          </p:cNvSpPr>
          <p:nvPr>
            <p:ph type="title"/>
          </p:nvPr>
        </p:nvSpPr>
        <p:spPr>
          <a:xfrm>
            <a:off x="428495" y="152400"/>
            <a:ext cx="11371232" cy="914400"/>
          </a:xfrm>
          <a:prstGeom prst="rect">
            <a:avLst/>
          </a:prstGeom>
          <a:noFill/>
          <a:ln>
            <a:noFill/>
          </a:ln>
        </p:spPr>
        <p:txBody>
          <a:bodyPr spcFirstLastPara="1" wrap="square" lIns="0" tIns="0" rIns="91425" bIns="0" anchor="b" anchorCtr="0">
            <a:normAutofit/>
          </a:bodyPr>
          <a:lstStyle>
            <a:lvl1pPr lvl="0" algn="l">
              <a:lnSpc>
                <a:spcPct val="93777"/>
              </a:lnSpc>
              <a:spcBef>
                <a:spcPts val="0"/>
              </a:spcBef>
              <a:spcAft>
                <a:spcPts val="0"/>
              </a:spcAft>
              <a:buClr>
                <a:srgbClr val="007DBA"/>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1628889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C92023-BC57-6E2E-5215-7EE626F105AA}"/>
              </a:ext>
            </a:extLst>
          </p:cNvPr>
          <p:cNvSpPr>
            <a:spLocks noGrp="1"/>
          </p:cNvSpPr>
          <p:nvPr>
            <p:ph type="title"/>
          </p:nvPr>
        </p:nvSpPr>
        <p:spPr>
          <a:xfrm>
            <a:off x="3048000" y="365125"/>
            <a:ext cx="8305800" cy="1325563"/>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40788A98-8506-1A58-90E0-BA67F4A60387}"/>
              </a:ext>
            </a:extLst>
          </p:cNvPr>
          <p:cNvSpPr>
            <a:spLocks noGrp="1"/>
          </p:cNvSpPr>
          <p:nvPr>
            <p:ph idx="1"/>
          </p:nvPr>
        </p:nvSpPr>
        <p:spPr>
          <a:xfrm>
            <a:off x="3048000" y="1825625"/>
            <a:ext cx="83058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366467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01FCAC-F565-AD29-E99B-465B258B2D5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095306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C5CFB2-429D-D42F-DEBF-68EBBE745F5A}"/>
              </a:ext>
            </a:extLst>
          </p:cNvPr>
          <p:cNvSpPr>
            <a:spLocks noGrp="1"/>
          </p:cNvSpPr>
          <p:nvPr>
            <p:ph type="title"/>
          </p:nvPr>
        </p:nvSpPr>
        <p:spPr/>
        <p:txBody>
          <a:bodyPr/>
          <a:lstStyle/>
          <a:p>
            <a:r>
              <a:rPr lang="en-US"/>
              <a:t>Click to edit Master title style</a:t>
            </a:r>
          </a:p>
        </p:txBody>
      </p:sp>
      <p:pic>
        <p:nvPicPr>
          <p:cNvPr id="6" name="Picture 5" descr="A picture containing night sky&#10;&#10;Description automatically generated">
            <a:extLst>
              <a:ext uri="{FF2B5EF4-FFF2-40B4-BE49-F238E27FC236}">
                <a16:creationId xmlns:a16="http://schemas.microsoft.com/office/drawing/2014/main" id="{E095C785-E013-FD51-0F2D-A26991AC3CCA}"/>
              </a:ext>
            </a:extLst>
          </p:cNvPr>
          <p:cNvPicPr>
            <a:picLocks noChangeAspect="1"/>
          </p:cNvPicPr>
          <p:nvPr userDrawn="1"/>
        </p:nvPicPr>
        <p:blipFill>
          <a:blip r:embed="rId3"/>
          <a:stretch>
            <a:fillRect/>
          </a:stretch>
        </p:blipFill>
        <p:spPr>
          <a:xfrm>
            <a:off x="2467" y="0"/>
            <a:ext cx="12187066" cy="6858000"/>
          </a:xfrm>
          <a:prstGeom prst="rect">
            <a:avLst/>
          </a:prstGeom>
        </p:spPr>
      </p:pic>
    </p:spTree>
    <p:extLst>
      <p:ext uri="{BB962C8B-B14F-4D97-AF65-F5344CB8AC3E}">
        <p14:creationId xmlns:p14="http://schemas.microsoft.com/office/powerpoint/2010/main" val="34131076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4E06D67-907E-4C94-E546-5AC6B8DCC009}"/>
              </a:ext>
            </a:extLst>
          </p:cNvPr>
          <p:cNvSpPr>
            <a:spLocks noGrp="1"/>
          </p:cNvSpPr>
          <p:nvPr>
            <p:ph type="dt" sz="half" idx="10"/>
          </p:nvPr>
        </p:nvSpPr>
        <p:spPr/>
        <p:txBody>
          <a:bodyPr/>
          <a:lstStyle/>
          <a:p>
            <a:fld id="{C6035699-51DC-8043-9D9E-6D3ECE11AC26}" type="datetimeFigureOut">
              <a:rPr lang="en-US" smtClean="0"/>
              <a:t>8/1/2025</a:t>
            </a:fld>
            <a:endParaRPr lang="en-US"/>
          </a:p>
        </p:txBody>
      </p:sp>
      <p:sp>
        <p:nvSpPr>
          <p:cNvPr id="3" name="Footer Placeholder 2">
            <a:extLst>
              <a:ext uri="{FF2B5EF4-FFF2-40B4-BE49-F238E27FC236}">
                <a16:creationId xmlns:a16="http://schemas.microsoft.com/office/drawing/2014/main" id="{DC908823-0290-4836-E8E5-88537534AB8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C5CF093-BCC8-EA0F-00B2-A895AB0AE763}"/>
              </a:ext>
            </a:extLst>
          </p:cNvPr>
          <p:cNvSpPr>
            <a:spLocks noGrp="1"/>
          </p:cNvSpPr>
          <p:nvPr>
            <p:ph type="sldNum" sz="quarter" idx="12"/>
          </p:nvPr>
        </p:nvSpPr>
        <p:spPr/>
        <p:txBody>
          <a:bodyPr/>
          <a:lstStyle/>
          <a:p>
            <a:fld id="{E9C5A281-A266-EC4A-BBB4-5490FE583AB2}" type="slidenum">
              <a:rPr lang="en-US" smtClean="0"/>
              <a:t>‹#›</a:t>
            </a:fld>
            <a:endParaRPr lang="en-US"/>
          </a:p>
        </p:txBody>
      </p:sp>
    </p:spTree>
    <p:extLst>
      <p:ext uri="{BB962C8B-B14F-4D97-AF65-F5344CB8AC3E}">
        <p14:creationId xmlns:p14="http://schemas.microsoft.com/office/powerpoint/2010/main" val="11827198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5_Title Slide - White+Seal">
  <p:cSld name="5_Title Slide - White+Seal">
    <p:bg>
      <p:bgPr>
        <a:solidFill>
          <a:srgbClr val="13294A"/>
        </a:solidFill>
        <a:effectLst/>
      </p:bgPr>
    </p:bg>
    <p:spTree>
      <p:nvGrpSpPr>
        <p:cNvPr id="1" name="Shape 13"/>
        <p:cNvGrpSpPr/>
        <p:nvPr/>
      </p:nvGrpSpPr>
      <p:grpSpPr>
        <a:xfrm>
          <a:off x="0" y="0"/>
          <a:ext cx="0" cy="0"/>
          <a:chOff x="0" y="0"/>
          <a:chExt cx="0" cy="0"/>
        </a:xfrm>
      </p:grpSpPr>
      <p:sp>
        <p:nvSpPr>
          <p:cNvPr id="14" name="Google Shape;14;p13"/>
          <p:cNvSpPr>
            <a:spLocks noGrp="1"/>
          </p:cNvSpPr>
          <p:nvPr>
            <p:ph type="pic" idx="2"/>
          </p:nvPr>
        </p:nvSpPr>
        <p:spPr>
          <a:xfrm>
            <a:off x="0" y="0"/>
            <a:ext cx="12192000" cy="6858000"/>
          </a:xfrm>
          <a:prstGeom prst="rect">
            <a:avLst/>
          </a:prstGeom>
          <a:noFill/>
          <a:ln>
            <a:noFill/>
          </a:ln>
        </p:spPr>
      </p:sp>
      <p:sp>
        <p:nvSpPr>
          <p:cNvPr id="15" name="Google Shape;15;p13"/>
          <p:cNvSpPr txBox="1">
            <a:spLocks noGrp="1"/>
          </p:cNvSpPr>
          <p:nvPr>
            <p:ph type="ctrTitle"/>
          </p:nvPr>
        </p:nvSpPr>
        <p:spPr>
          <a:xfrm>
            <a:off x="384936" y="1844897"/>
            <a:ext cx="11397616" cy="1470025"/>
          </a:xfrm>
          <a:prstGeom prst="rect">
            <a:avLst/>
          </a:prstGeom>
          <a:noFill/>
          <a:ln>
            <a:noFill/>
          </a:ln>
        </p:spPr>
        <p:txBody>
          <a:bodyPr spcFirstLastPara="1" wrap="square" lIns="0" tIns="0" rIns="0" bIns="0" anchor="b" anchorCtr="0">
            <a:noAutofit/>
          </a:bodyPr>
          <a:lstStyle>
            <a:lvl1pPr lvl="0" algn="l">
              <a:lnSpc>
                <a:spcPct val="83333"/>
              </a:lnSpc>
              <a:spcBef>
                <a:spcPts val="0"/>
              </a:spcBef>
              <a:spcAft>
                <a:spcPts val="0"/>
              </a:spcAft>
              <a:buClr>
                <a:srgbClr val="FFFFFF"/>
              </a:buClr>
              <a:buSzPts val="2700"/>
              <a:buFont typeface="Calibri"/>
              <a:buNone/>
              <a:defRPr sz="3600" b="1" cap="none">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 name="Google Shape;16;p13"/>
          <p:cNvSpPr txBox="1">
            <a:spLocks noGrp="1"/>
          </p:cNvSpPr>
          <p:nvPr>
            <p:ph type="subTitle" idx="1"/>
          </p:nvPr>
        </p:nvSpPr>
        <p:spPr>
          <a:xfrm>
            <a:off x="384936" y="3461119"/>
            <a:ext cx="11397616" cy="2286539"/>
          </a:xfrm>
          <a:prstGeom prst="rect">
            <a:avLst/>
          </a:prstGeom>
          <a:noFill/>
          <a:ln>
            <a:noFill/>
          </a:ln>
        </p:spPr>
        <p:txBody>
          <a:bodyPr spcFirstLastPara="1" wrap="square" lIns="0" tIns="0" rIns="0" bIns="0" anchor="t" anchorCtr="0">
            <a:noAutofit/>
          </a:bodyPr>
          <a:lstStyle>
            <a:lvl1pPr lvl="0" algn="l">
              <a:lnSpc>
                <a:spcPct val="90000"/>
              </a:lnSpc>
              <a:spcBef>
                <a:spcPts val="600"/>
              </a:spcBef>
              <a:spcAft>
                <a:spcPts val="0"/>
              </a:spcAft>
              <a:buClr>
                <a:srgbClr val="FFFFFF"/>
              </a:buClr>
              <a:buSzPts val="1500"/>
              <a:buNone/>
              <a:defRPr sz="2000">
                <a:solidFill>
                  <a:srgbClr val="FFFFFF"/>
                </a:solidFill>
              </a:defRPr>
            </a:lvl1pPr>
            <a:lvl2pPr lvl="1" algn="ctr">
              <a:lnSpc>
                <a:spcPct val="90000"/>
              </a:lnSpc>
              <a:spcBef>
                <a:spcPts val="1200"/>
              </a:spcBef>
              <a:spcAft>
                <a:spcPts val="0"/>
              </a:spcAft>
              <a:buClr>
                <a:srgbClr val="929293"/>
              </a:buClr>
              <a:buSzPts val="1500"/>
              <a:buNone/>
              <a:defRPr>
                <a:solidFill>
                  <a:srgbClr val="929293"/>
                </a:solidFill>
              </a:defRPr>
            </a:lvl2pPr>
            <a:lvl3pPr lvl="2" algn="ctr">
              <a:lnSpc>
                <a:spcPct val="90000"/>
              </a:lnSpc>
              <a:spcBef>
                <a:spcPts val="1200"/>
              </a:spcBef>
              <a:spcAft>
                <a:spcPts val="0"/>
              </a:spcAft>
              <a:buClr>
                <a:srgbClr val="929293"/>
              </a:buClr>
              <a:buSzPts val="1500"/>
              <a:buNone/>
              <a:defRPr>
                <a:solidFill>
                  <a:srgbClr val="929293"/>
                </a:solidFill>
              </a:defRPr>
            </a:lvl3pPr>
            <a:lvl4pPr lvl="3" algn="ctr">
              <a:lnSpc>
                <a:spcPct val="90000"/>
              </a:lnSpc>
              <a:spcBef>
                <a:spcPts val="1200"/>
              </a:spcBef>
              <a:spcAft>
                <a:spcPts val="0"/>
              </a:spcAft>
              <a:buClr>
                <a:srgbClr val="929293"/>
              </a:buClr>
              <a:buSzPts val="1500"/>
              <a:buNone/>
              <a:defRPr>
                <a:solidFill>
                  <a:srgbClr val="929293"/>
                </a:solidFill>
              </a:defRPr>
            </a:lvl4pPr>
            <a:lvl5pPr lvl="4" algn="ctr">
              <a:lnSpc>
                <a:spcPct val="90000"/>
              </a:lnSpc>
              <a:spcBef>
                <a:spcPts val="1200"/>
              </a:spcBef>
              <a:spcAft>
                <a:spcPts val="0"/>
              </a:spcAft>
              <a:buClr>
                <a:srgbClr val="929293"/>
              </a:buClr>
              <a:buSzPts val="1500"/>
              <a:buNone/>
              <a:defRPr>
                <a:solidFill>
                  <a:srgbClr val="929293"/>
                </a:solidFill>
              </a:defRPr>
            </a:lvl5pPr>
            <a:lvl6pPr lvl="5" algn="ctr">
              <a:lnSpc>
                <a:spcPct val="100000"/>
              </a:lnSpc>
              <a:spcBef>
                <a:spcPts val="1200"/>
              </a:spcBef>
              <a:spcAft>
                <a:spcPts val="0"/>
              </a:spcAft>
              <a:buClr>
                <a:srgbClr val="929293"/>
              </a:buClr>
              <a:buSzPts val="1125"/>
              <a:buNone/>
              <a:defRPr>
                <a:solidFill>
                  <a:srgbClr val="929293"/>
                </a:solidFill>
              </a:defRPr>
            </a:lvl6pPr>
            <a:lvl7pPr lvl="6" algn="ctr">
              <a:lnSpc>
                <a:spcPct val="100000"/>
              </a:lnSpc>
              <a:spcBef>
                <a:spcPts val="300"/>
              </a:spcBef>
              <a:spcAft>
                <a:spcPts val="0"/>
              </a:spcAft>
              <a:buClr>
                <a:srgbClr val="929293"/>
              </a:buClr>
              <a:buSzPts val="1125"/>
              <a:buNone/>
              <a:defRPr>
                <a:solidFill>
                  <a:srgbClr val="929293"/>
                </a:solidFill>
              </a:defRPr>
            </a:lvl7pPr>
            <a:lvl8pPr lvl="7" algn="ctr">
              <a:lnSpc>
                <a:spcPct val="100000"/>
              </a:lnSpc>
              <a:spcBef>
                <a:spcPts val="300"/>
              </a:spcBef>
              <a:spcAft>
                <a:spcPts val="0"/>
              </a:spcAft>
              <a:buClr>
                <a:srgbClr val="929293"/>
              </a:buClr>
              <a:buSzPts val="1125"/>
              <a:buNone/>
              <a:defRPr>
                <a:solidFill>
                  <a:srgbClr val="929293"/>
                </a:solidFill>
              </a:defRPr>
            </a:lvl8pPr>
            <a:lvl9pPr lvl="8" algn="ctr">
              <a:lnSpc>
                <a:spcPct val="100000"/>
              </a:lnSpc>
              <a:spcBef>
                <a:spcPts val="300"/>
              </a:spcBef>
              <a:spcAft>
                <a:spcPts val="0"/>
              </a:spcAft>
              <a:buClr>
                <a:srgbClr val="929293"/>
              </a:buClr>
              <a:buSzPts val="1125"/>
              <a:buNone/>
              <a:defRPr>
                <a:solidFill>
                  <a:srgbClr val="929293"/>
                </a:solidFill>
              </a:defRPr>
            </a:lvl9pPr>
          </a:lstStyle>
          <a:p>
            <a:endParaRPr/>
          </a:p>
        </p:txBody>
      </p:sp>
      <p:pic>
        <p:nvPicPr>
          <p:cNvPr id="17" name="Google Shape;17;p13"/>
          <p:cNvPicPr preferRelativeResize="0"/>
          <p:nvPr/>
        </p:nvPicPr>
        <p:blipFill rotWithShape="1">
          <a:blip r:embed="rId2">
            <a:alphaModFix/>
          </a:blip>
          <a:srcRect/>
          <a:stretch/>
        </p:blipFill>
        <p:spPr>
          <a:xfrm>
            <a:off x="919263" y="6160583"/>
            <a:ext cx="4167383" cy="520924"/>
          </a:xfrm>
          <a:prstGeom prst="rect">
            <a:avLst/>
          </a:prstGeom>
          <a:noFill/>
          <a:ln>
            <a:noFill/>
          </a:ln>
        </p:spPr>
      </p:pic>
      <p:sp>
        <p:nvSpPr>
          <p:cNvPr id="18" name="Google Shape;18;p13"/>
          <p:cNvSpPr/>
          <p:nvPr/>
        </p:nvSpPr>
        <p:spPr>
          <a:xfrm>
            <a:off x="-140757" y="6095999"/>
            <a:ext cx="878861" cy="863463"/>
          </a:xfrm>
          <a:custGeom>
            <a:avLst/>
            <a:gdLst/>
            <a:ahLst/>
            <a:cxnLst/>
            <a:rect l="l" t="t" r="r" b="b"/>
            <a:pathLst>
              <a:path w="5899869" h="5796501" extrusionOk="0">
                <a:moveTo>
                  <a:pt x="4431664" y="3180611"/>
                </a:moveTo>
                <a:lnTo>
                  <a:pt x="5620384" y="4369332"/>
                </a:lnTo>
                <a:lnTo>
                  <a:pt x="4868985" y="5120730"/>
                </a:lnTo>
                <a:lnTo>
                  <a:pt x="2527325" y="5100851"/>
                </a:lnTo>
                <a:close/>
                <a:moveTo>
                  <a:pt x="1554481" y="282360"/>
                </a:moveTo>
                <a:lnTo>
                  <a:pt x="2743201" y="1471081"/>
                </a:lnTo>
                <a:lnTo>
                  <a:pt x="799106" y="3423126"/>
                </a:lnTo>
                <a:cubicBezTo>
                  <a:pt x="797781" y="2629321"/>
                  <a:pt x="796455" y="1835515"/>
                  <a:pt x="795130" y="1041710"/>
                </a:cubicBezTo>
                <a:close/>
                <a:moveTo>
                  <a:pt x="4711149" y="0"/>
                </a:moveTo>
                <a:lnTo>
                  <a:pt x="5899869" y="1188721"/>
                </a:lnTo>
                <a:lnTo>
                  <a:pt x="1307990" y="5796501"/>
                </a:lnTo>
                <a:lnTo>
                  <a:pt x="0" y="4735002"/>
                </a:lnTo>
                <a:close/>
              </a:path>
            </a:pathLst>
          </a:custGeom>
          <a:solidFill>
            <a:srgbClr val="007DBA">
              <a:alpha val="69019"/>
            </a:srgbClr>
          </a:solidFill>
          <a:ln>
            <a:noFill/>
          </a:ln>
        </p:spPr>
        <p:txBody>
          <a:bodyPr spcFirstLastPara="1" wrap="square" lIns="121900" tIns="60933" rIns="121900" bIns="60933"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24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36481825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4_Title+Content+PhotoLeft">
  <p:cSld name="4_Title+Content+PhotoLeft">
    <p:bg>
      <p:bgPr>
        <a:solidFill>
          <a:schemeClr val="lt1"/>
        </a:solidFill>
        <a:effectLst/>
      </p:bgPr>
    </p:bg>
    <p:spTree>
      <p:nvGrpSpPr>
        <p:cNvPr id="1" name="Shape 19"/>
        <p:cNvGrpSpPr/>
        <p:nvPr/>
      </p:nvGrpSpPr>
      <p:grpSpPr>
        <a:xfrm>
          <a:off x="0" y="0"/>
          <a:ext cx="0" cy="0"/>
          <a:chOff x="0" y="0"/>
          <a:chExt cx="0" cy="0"/>
        </a:xfrm>
      </p:grpSpPr>
      <p:sp>
        <p:nvSpPr>
          <p:cNvPr id="20" name="Google Shape;20;p14"/>
          <p:cNvSpPr/>
          <p:nvPr/>
        </p:nvSpPr>
        <p:spPr>
          <a:xfrm>
            <a:off x="-1091980" y="855527"/>
            <a:ext cx="7634669" cy="7500908"/>
          </a:xfrm>
          <a:custGeom>
            <a:avLst/>
            <a:gdLst/>
            <a:ahLst/>
            <a:cxnLst/>
            <a:rect l="l" t="t" r="r" b="b"/>
            <a:pathLst>
              <a:path w="5899869" h="5796501" extrusionOk="0">
                <a:moveTo>
                  <a:pt x="4431664" y="3180611"/>
                </a:moveTo>
                <a:lnTo>
                  <a:pt x="5620384" y="4369332"/>
                </a:lnTo>
                <a:lnTo>
                  <a:pt x="5327337" y="4679355"/>
                </a:lnTo>
                <a:lnTo>
                  <a:pt x="2960212" y="4667965"/>
                </a:lnTo>
                <a:lnTo>
                  <a:pt x="4431664" y="3180611"/>
                </a:lnTo>
                <a:close/>
                <a:moveTo>
                  <a:pt x="1554481" y="282360"/>
                </a:moveTo>
                <a:lnTo>
                  <a:pt x="2743201" y="1471081"/>
                </a:lnTo>
                <a:lnTo>
                  <a:pt x="799106" y="3423126"/>
                </a:lnTo>
                <a:cubicBezTo>
                  <a:pt x="797781" y="2629321"/>
                  <a:pt x="796455" y="1835515"/>
                  <a:pt x="795130" y="1041710"/>
                </a:cubicBezTo>
                <a:lnTo>
                  <a:pt x="1554481" y="282360"/>
                </a:lnTo>
                <a:close/>
                <a:moveTo>
                  <a:pt x="4711149" y="0"/>
                </a:moveTo>
                <a:lnTo>
                  <a:pt x="5899869" y="1188721"/>
                </a:lnTo>
                <a:lnTo>
                  <a:pt x="1307990" y="5796501"/>
                </a:lnTo>
                <a:lnTo>
                  <a:pt x="0" y="4735002"/>
                </a:lnTo>
                <a:lnTo>
                  <a:pt x="4711149" y="0"/>
                </a:lnTo>
                <a:close/>
              </a:path>
            </a:pathLst>
          </a:custGeom>
          <a:solidFill>
            <a:srgbClr val="006A96">
              <a:alpha val="3921"/>
            </a:srgbClr>
          </a:solidFill>
          <a:ln>
            <a:noFill/>
          </a:ln>
        </p:spPr>
        <p:txBody>
          <a:bodyPr spcFirstLastPara="1" wrap="square" lIns="121900" tIns="60933" rIns="121900" bIns="60933"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2400" b="0" i="0" u="none" strike="noStrike" cap="none">
              <a:solidFill>
                <a:schemeClr val="lt1"/>
              </a:solidFill>
              <a:latin typeface="Arial"/>
              <a:ea typeface="Arial"/>
              <a:cs typeface="Arial"/>
              <a:sym typeface="Arial"/>
            </a:endParaRPr>
          </a:p>
        </p:txBody>
      </p:sp>
      <p:sp>
        <p:nvSpPr>
          <p:cNvPr id="21" name="Google Shape;21;p14"/>
          <p:cNvSpPr txBox="1">
            <a:spLocks noGrp="1"/>
          </p:cNvSpPr>
          <p:nvPr>
            <p:ph type="ctrTitle"/>
          </p:nvPr>
        </p:nvSpPr>
        <p:spPr>
          <a:xfrm>
            <a:off x="-164758" y="250878"/>
            <a:ext cx="12007843" cy="811807"/>
          </a:xfrm>
          <a:prstGeom prst="rect">
            <a:avLst/>
          </a:prstGeom>
          <a:solidFill>
            <a:srgbClr val="006C92"/>
          </a:solidFill>
          <a:ln>
            <a:noFill/>
          </a:ln>
        </p:spPr>
        <p:txBody>
          <a:bodyPr spcFirstLastPara="1" wrap="square" lIns="457200" tIns="0" rIns="0" bIns="0" anchor="ctr" anchorCtr="0">
            <a:noAutofit/>
          </a:bodyPr>
          <a:lstStyle>
            <a:lvl1pPr lvl="0" algn="l">
              <a:lnSpc>
                <a:spcPct val="86666"/>
              </a:lnSpc>
              <a:spcBef>
                <a:spcPts val="0"/>
              </a:spcBef>
              <a:spcAft>
                <a:spcPts val="0"/>
              </a:spcAft>
              <a:buClr>
                <a:schemeClr val="lt1"/>
              </a:buClr>
              <a:buSzPts val="2250"/>
              <a:buFont typeface="Calibri"/>
              <a:buNone/>
              <a:defRPr sz="30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14"/>
          <p:cNvSpPr txBox="1">
            <a:spLocks noGrp="1"/>
          </p:cNvSpPr>
          <p:nvPr>
            <p:ph type="body" idx="1"/>
          </p:nvPr>
        </p:nvSpPr>
        <p:spPr>
          <a:xfrm>
            <a:off x="406401" y="1351430"/>
            <a:ext cx="5577305" cy="5163671"/>
          </a:xfrm>
          <a:prstGeom prst="rect">
            <a:avLst/>
          </a:prstGeom>
          <a:noFill/>
          <a:ln>
            <a:noFill/>
          </a:ln>
        </p:spPr>
        <p:txBody>
          <a:bodyPr spcFirstLastPara="1" wrap="square" lIns="0" tIns="0" rIns="0" bIns="0" anchor="t" anchorCtr="0">
            <a:noAutofit/>
          </a:bodyPr>
          <a:lstStyle>
            <a:lvl1pPr marL="609585" lvl="0" indent="-304792" algn="l">
              <a:lnSpc>
                <a:spcPct val="90000"/>
              </a:lnSpc>
              <a:spcBef>
                <a:spcPts val="600"/>
              </a:spcBef>
              <a:spcAft>
                <a:spcPts val="0"/>
              </a:spcAft>
              <a:buClr>
                <a:srgbClr val="0C68AC"/>
              </a:buClr>
              <a:buSzPts val="1500"/>
              <a:buNone/>
              <a:defRPr sz="2000">
                <a:solidFill>
                  <a:srgbClr val="006C92"/>
                </a:solidFill>
              </a:defRPr>
            </a:lvl1pPr>
            <a:lvl2pPr marL="1219170" lvl="1" indent="-304792" algn="l">
              <a:lnSpc>
                <a:spcPct val="90000"/>
              </a:lnSpc>
              <a:spcBef>
                <a:spcPts val="1200"/>
              </a:spcBef>
              <a:spcAft>
                <a:spcPts val="0"/>
              </a:spcAft>
              <a:buClr>
                <a:srgbClr val="0C68AC"/>
              </a:buClr>
              <a:buSzPts val="1500"/>
              <a:buNone/>
              <a:defRPr sz="2000">
                <a:solidFill>
                  <a:srgbClr val="006C92"/>
                </a:solidFill>
              </a:defRPr>
            </a:lvl2pPr>
            <a:lvl3pPr marL="1828754" lvl="2" indent="-304792" algn="l">
              <a:lnSpc>
                <a:spcPct val="90000"/>
              </a:lnSpc>
              <a:spcBef>
                <a:spcPts val="1200"/>
              </a:spcBef>
              <a:spcAft>
                <a:spcPts val="0"/>
              </a:spcAft>
              <a:buClr>
                <a:srgbClr val="0C68AC"/>
              </a:buClr>
              <a:buSzPts val="1500"/>
              <a:buNone/>
              <a:defRPr sz="2000">
                <a:solidFill>
                  <a:srgbClr val="006C92"/>
                </a:solidFill>
              </a:defRPr>
            </a:lvl3pPr>
            <a:lvl4pPr marL="2438339" lvl="3" indent="-304792" algn="l">
              <a:lnSpc>
                <a:spcPct val="90000"/>
              </a:lnSpc>
              <a:spcBef>
                <a:spcPts val="1200"/>
              </a:spcBef>
              <a:spcAft>
                <a:spcPts val="0"/>
              </a:spcAft>
              <a:buClr>
                <a:srgbClr val="0C68AC"/>
              </a:buClr>
              <a:buSzPts val="1500"/>
              <a:buNone/>
              <a:defRPr sz="2000">
                <a:solidFill>
                  <a:srgbClr val="006C92"/>
                </a:solidFill>
              </a:defRPr>
            </a:lvl4pPr>
            <a:lvl5pPr marL="3047924" lvl="4" indent="-304792" algn="l">
              <a:lnSpc>
                <a:spcPct val="90000"/>
              </a:lnSpc>
              <a:spcBef>
                <a:spcPts val="1200"/>
              </a:spcBef>
              <a:spcAft>
                <a:spcPts val="0"/>
              </a:spcAft>
              <a:buClr>
                <a:srgbClr val="0C68AC"/>
              </a:buClr>
              <a:buSzPts val="1500"/>
              <a:buNone/>
              <a:defRPr sz="2000">
                <a:solidFill>
                  <a:srgbClr val="006C92"/>
                </a:solidFill>
              </a:defRPr>
            </a:lvl5pPr>
            <a:lvl6pPr marL="3657509" lvl="5" indent="-457189" algn="l">
              <a:lnSpc>
                <a:spcPct val="100000"/>
              </a:lnSpc>
              <a:spcBef>
                <a:spcPts val="1200"/>
              </a:spcBef>
              <a:spcAft>
                <a:spcPts val="0"/>
              </a:spcAft>
              <a:buClr>
                <a:schemeClr val="dk1"/>
              </a:buClr>
              <a:buSzPts val="1800"/>
              <a:buChar char="•"/>
              <a:defRPr/>
            </a:lvl6pPr>
            <a:lvl7pPr marL="4267093" lvl="6" indent="-457189" algn="l">
              <a:lnSpc>
                <a:spcPct val="100000"/>
              </a:lnSpc>
              <a:spcBef>
                <a:spcPts val="480"/>
              </a:spcBef>
              <a:spcAft>
                <a:spcPts val="0"/>
              </a:spcAft>
              <a:buClr>
                <a:schemeClr val="dk1"/>
              </a:buClr>
              <a:buSzPts val="1800"/>
              <a:buChar char="•"/>
              <a:defRPr/>
            </a:lvl7pPr>
            <a:lvl8pPr marL="4876678" lvl="7" indent="-457189" algn="l">
              <a:lnSpc>
                <a:spcPct val="100000"/>
              </a:lnSpc>
              <a:spcBef>
                <a:spcPts val="480"/>
              </a:spcBef>
              <a:spcAft>
                <a:spcPts val="0"/>
              </a:spcAft>
              <a:buClr>
                <a:schemeClr val="dk1"/>
              </a:buClr>
              <a:buSzPts val="1800"/>
              <a:buChar char="•"/>
              <a:defRPr/>
            </a:lvl8pPr>
            <a:lvl9pPr marL="5486263" lvl="8" indent="-457189" algn="l">
              <a:lnSpc>
                <a:spcPct val="100000"/>
              </a:lnSpc>
              <a:spcBef>
                <a:spcPts val="480"/>
              </a:spcBef>
              <a:spcAft>
                <a:spcPts val="0"/>
              </a:spcAft>
              <a:buClr>
                <a:schemeClr val="dk1"/>
              </a:buClr>
              <a:buSzPts val="1800"/>
              <a:buChar char="•"/>
              <a:defRPr/>
            </a:lvl9pPr>
          </a:lstStyle>
          <a:p>
            <a:endParaRPr/>
          </a:p>
        </p:txBody>
      </p:sp>
      <p:sp>
        <p:nvSpPr>
          <p:cNvPr id="23" name="Google Shape;23;p14"/>
          <p:cNvSpPr txBox="1">
            <a:spLocks noGrp="1"/>
          </p:cNvSpPr>
          <p:nvPr>
            <p:ph type="body" idx="2"/>
          </p:nvPr>
        </p:nvSpPr>
        <p:spPr>
          <a:xfrm>
            <a:off x="6200274" y="1351430"/>
            <a:ext cx="5566612" cy="5163671"/>
          </a:xfrm>
          <a:prstGeom prst="rect">
            <a:avLst/>
          </a:prstGeom>
          <a:noFill/>
          <a:ln>
            <a:noFill/>
          </a:ln>
        </p:spPr>
        <p:txBody>
          <a:bodyPr spcFirstLastPara="1" wrap="square" lIns="0" tIns="0" rIns="0" bIns="0" anchor="t" anchorCtr="0">
            <a:noAutofit/>
          </a:bodyPr>
          <a:lstStyle>
            <a:lvl1pPr marL="609585" lvl="0" indent="-304792" algn="l">
              <a:lnSpc>
                <a:spcPct val="90000"/>
              </a:lnSpc>
              <a:spcBef>
                <a:spcPts val="600"/>
              </a:spcBef>
              <a:spcAft>
                <a:spcPts val="0"/>
              </a:spcAft>
              <a:buClr>
                <a:srgbClr val="0C68AC"/>
              </a:buClr>
              <a:buSzPts val="1500"/>
              <a:buNone/>
              <a:defRPr sz="2000">
                <a:solidFill>
                  <a:srgbClr val="006C92"/>
                </a:solidFill>
              </a:defRPr>
            </a:lvl1pPr>
            <a:lvl2pPr marL="1219170" lvl="1" indent="-304792" algn="l">
              <a:lnSpc>
                <a:spcPct val="90000"/>
              </a:lnSpc>
              <a:spcBef>
                <a:spcPts val="1200"/>
              </a:spcBef>
              <a:spcAft>
                <a:spcPts val="0"/>
              </a:spcAft>
              <a:buClr>
                <a:srgbClr val="0C68AC"/>
              </a:buClr>
              <a:buSzPts val="1500"/>
              <a:buNone/>
              <a:defRPr sz="2000">
                <a:solidFill>
                  <a:srgbClr val="006C92"/>
                </a:solidFill>
              </a:defRPr>
            </a:lvl2pPr>
            <a:lvl3pPr marL="1828754" lvl="2" indent="-304792" algn="l">
              <a:lnSpc>
                <a:spcPct val="90000"/>
              </a:lnSpc>
              <a:spcBef>
                <a:spcPts val="1200"/>
              </a:spcBef>
              <a:spcAft>
                <a:spcPts val="0"/>
              </a:spcAft>
              <a:buClr>
                <a:srgbClr val="0C68AC"/>
              </a:buClr>
              <a:buSzPts val="1500"/>
              <a:buNone/>
              <a:defRPr sz="2000">
                <a:solidFill>
                  <a:srgbClr val="006C92"/>
                </a:solidFill>
              </a:defRPr>
            </a:lvl3pPr>
            <a:lvl4pPr marL="2438339" lvl="3" indent="-304792" algn="l">
              <a:lnSpc>
                <a:spcPct val="90000"/>
              </a:lnSpc>
              <a:spcBef>
                <a:spcPts val="1200"/>
              </a:spcBef>
              <a:spcAft>
                <a:spcPts val="0"/>
              </a:spcAft>
              <a:buClr>
                <a:srgbClr val="0C68AC"/>
              </a:buClr>
              <a:buSzPts val="1500"/>
              <a:buNone/>
              <a:defRPr sz="2000">
                <a:solidFill>
                  <a:srgbClr val="006C92"/>
                </a:solidFill>
              </a:defRPr>
            </a:lvl4pPr>
            <a:lvl5pPr marL="3047924" lvl="4" indent="-304792" algn="l">
              <a:lnSpc>
                <a:spcPct val="90000"/>
              </a:lnSpc>
              <a:spcBef>
                <a:spcPts val="1200"/>
              </a:spcBef>
              <a:spcAft>
                <a:spcPts val="0"/>
              </a:spcAft>
              <a:buClr>
                <a:srgbClr val="0C68AC"/>
              </a:buClr>
              <a:buSzPts val="1500"/>
              <a:buNone/>
              <a:defRPr sz="2000">
                <a:solidFill>
                  <a:srgbClr val="006C92"/>
                </a:solidFill>
              </a:defRPr>
            </a:lvl5pPr>
            <a:lvl6pPr marL="3657509" lvl="5" indent="-457189" algn="l">
              <a:lnSpc>
                <a:spcPct val="100000"/>
              </a:lnSpc>
              <a:spcBef>
                <a:spcPts val="1200"/>
              </a:spcBef>
              <a:spcAft>
                <a:spcPts val="0"/>
              </a:spcAft>
              <a:buClr>
                <a:schemeClr val="dk1"/>
              </a:buClr>
              <a:buSzPts val="1800"/>
              <a:buChar char="•"/>
              <a:defRPr/>
            </a:lvl6pPr>
            <a:lvl7pPr marL="4267093" lvl="6" indent="-457189" algn="l">
              <a:lnSpc>
                <a:spcPct val="100000"/>
              </a:lnSpc>
              <a:spcBef>
                <a:spcPts val="480"/>
              </a:spcBef>
              <a:spcAft>
                <a:spcPts val="0"/>
              </a:spcAft>
              <a:buClr>
                <a:schemeClr val="dk1"/>
              </a:buClr>
              <a:buSzPts val="1800"/>
              <a:buChar char="•"/>
              <a:defRPr/>
            </a:lvl7pPr>
            <a:lvl8pPr marL="4876678" lvl="7" indent="-457189" algn="l">
              <a:lnSpc>
                <a:spcPct val="100000"/>
              </a:lnSpc>
              <a:spcBef>
                <a:spcPts val="480"/>
              </a:spcBef>
              <a:spcAft>
                <a:spcPts val="0"/>
              </a:spcAft>
              <a:buClr>
                <a:schemeClr val="dk1"/>
              </a:buClr>
              <a:buSzPts val="1800"/>
              <a:buChar char="•"/>
              <a:defRPr/>
            </a:lvl8pPr>
            <a:lvl9pPr marL="5486263" lvl="8" indent="-457189" algn="l">
              <a:lnSpc>
                <a:spcPct val="100000"/>
              </a:lnSpc>
              <a:spcBef>
                <a:spcPts val="48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425859896"/>
      </p:ext>
    </p:extLst>
  </p:cSld>
  <p:clrMapOvr>
    <a:masterClrMapping/>
  </p:clrMapOvr>
  <p:extLst>
    <p:ext uri="{DCECCB84-F9BA-43D5-87BE-67443E8EF086}">
      <p15:sldGuideLst xmlns:p15="http://schemas.microsoft.com/office/powerpoint/2012/main">
        <p15:guide id="1" orient="horz" pos="162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6_Custom Layout">
  <p:cSld name="6_Custom Layout">
    <p:bg>
      <p:bgPr>
        <a:solidFill>
          <a:schemeClr val="lt1"/>
        </a:solidFill>
        <a:effectLst/>
      </p:bgPr>
    </p:bg>
    <p:spTree>
      <p:nvGrpSpPr>
        <p:cNvPr id="1" name="Shape 24"/>
        <p:cNvGrpSpPr/>
        <p:nvPr/>
      </p:nvGrpSpPr>
      <p:grpSpPr>
        <a:xfrm>
          <a:off x="0" y="0"/>
          <a:ext cx="0" cy="0"/>
          <a:chOff x="0" y="0"/>
          <a:chExt cx="0" cy="0"/>
        </a:xfrm>
      </p:grpSpPr>
      <p:sp>
        <p:nvSpPr>
          <p:cNvPr id="25" name="Google Shape;25;p15"/>
          <p:cNvSpPr/>
          <p:nvPr/>
        </p:nvSpPr>
        <p:spPr>
          <a:xfrm>
            <a:off x="-1091980" y="855527"/>
            <a:ext cx="7634669" cy="7500908"/>
          </a:xfrm>
          <a:custGeom>
            <a:avLst/>
            <a:gdLst/>
            <a:ahLst/>
            <a:cxnLst/>
            <a:rect l="l" t="t" r="r" b="b"/>
            <a:pathLst>
              <a:path w="5899869" h="5796501" extrusionOk="0">
                <a:moveTo>
                  <a:pt x="4431664" y="3180611"/>
                </a:moveTo>
                <a:lnTo>
                  <a:pt x="5620384" y="4369332"/>
                </a:lnTo>
                <a:lnTo>
                  <a:pt x="5327337" y="4679355"/>
                </a:lnTo>
                <a:lnTo>
                  <a:pt x="2960212" y="4667965"/>
                </a:lnTo>
                <a:lnTo>
                  <a:pt x="4431664" y="3180611"/>
                </a:lnTo>
                <a:close/>
                <a:moveTo>
                  <a:pt x="1554481" y="282360"/>
                </a:moveTo>
                <a:lnTo>
                  <a:pt x="2743201" y="1471081"/>
                </a:lnTo>
                <a:lnTo>
                  <a:pt x="799106" y="3423126"/>
                </a:lnTo>
                <a:cubicBezTo>
                  <a:pt x="797781" y="2629321"/>
                  <a:pt x="796455" y="1835515"/>
                  <a:pt x="795130" y="1041710"/>
                </a:cubicBezTo>
                <a:lnTo>
                  <a:pt x="1554481" y="282360"/>
                </a:lnTo>
                <a:close/>
                <a:moveTo>
                  <a:pt x="4711149" y="0"/>
                </a:moveTo>
                <a:lnTo>
                  <a:pt x="5899869" y="1188721"/>
                </a:lnTo>
                <a:lnTo>
                  <a:pt x="1307990" y="5796501"/>
                </a:lnTo>
                <a:lnTo>
                  <a:pt x="0" y="4735002"/>
                </a:lnTo>
                <a:lnTo>
                  <a:pt x="4711149" y="0"/>
                </a:lnTo>
                <a:close/>
              </a:path>
            </a:pathLst>
          </a:custGeom>
          <a:solidFill>
            <a:srgbClr val="006A96">
              <a:alpha val="3921"/>
            </a:srgbClr>
          </a:solidFill>
          <a:ln>
            <a:noFill/>
          </a:ln>
        </p:spPr>
        <p:txBody>
          <a:bodyPr spcFirstLastPara="1" wrap="square" lIns="121900" tIns="60933" rIns="121900" bIns="60933"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2400" b="0" i="0" u="none" strike="noStrike" cap="none">
              <a:solidFill>
                <a:schemeClr val="lt1"/>
              </a:solidFill>
              <a:latin typeface="Arial"/>
              <a:ea typeface="Arial"/>
              <a:cs typeface="Arial"/>
              <a:sym typeface="Arial"/>
            </a:endParaRPr>
          </a:p>
        </p:txBody>
      </p:sp>
      <p:sp>
        <p:nvSpPr>
          <p:cNvPr id="26" name="Google Shape;26;p15"/>
          <p:cNvSpPr>
            <a:spLocks noGrp="1"/>
          </p:cNvSpPr>
          <p:nvPr>
            <p:ph type="pic" idx="2"/>
          </p:nvPr>
        </p:nvSpPr>
        <p:spPr>
          <a:xfrm>
            <a:off x="520091" y="1384179"/>
            <a:ext cx="2520192" cy="3534655"/>
          </a:xfrm>
          <a:prstGeom prst="rect">
            <a:avLst/>
          </a:prstGeom>
          <a:noFill/>
          <a:ln>
            <a:noFill/>
          </a:ln>
        </p:spPr>
      </p:sp>
      <p:sp>
        <p:nvSpPr>
          <p:cNvPr id="27" name="Google Shape;27;p15"/>
          <p:cNvSpPr txBox="1">
            <a:spLocks noGrp="1"/>
          </p:cNvSpPr>
          <p:nvPr>
            <p:ph type="ctrTitle"/>
          </p:nvPr>
        </p:nvSpPr>
        <p:spPr>
          <a:xfrm>
            <a:off x="-164758" y="250878"/>
            <a:ext cx="12007843" cy="811807"/>
          </a:xfrm>
          <a:prstGeom prst="rect">
            <a:avLst/>
          </a:prstGeom>
          <a:solidFill>
            <a:srgbClr val="006C92"/>
          </a:solidFill>
          <a:ln>
            <a:noFill/>
          </a:ln>
        </p:spPr>
        <p:txBody>
          <a:bodyPr spcFirstLastPara="1" wrap="square" lIns="457200" tIns="0" rIns="0" bIns="0" anchor="ctr" anchorCtr="0">
            <a:noAutofit/>
          </a:bodyPr>
          <a:lstStyle>
            <a:lvl1pPr lvl="0" algn="l">
              <a:lnSpc>
                <a:spcPct val="86666"/>
              </a:lnSpc>
              <a:spcBef>
                <a:spcPts val="0"/>
              </a:spcBef>
              <a:spcAft>
                <a:spcPts val="0"/>
              </a:spcAft>
              <a:buClr>
                <a:schemeClr val="lt1"/>
              </a:buClr>
              <a:buSzPts val="2250"/>
              <a:buFont typeface="Calibri"/>
              <a:buNone/>
              <a:defRPr sz="30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15"/>
          <p:cNvSpPr txBox="1">
            <a:spLocks noGrp="1"/>
          </p:cNvSpPr>
          <p:nvPr>
            <p:ph type="body" idx="1"/>
          </p:nvPr>
        </p:nvSpPr>
        <p:spPr>
          <a:xfrm>
            <a:off x="520093" y="5099914"/>
            <a:ext cx="2520191" cy="1416148"/>
          </a:xfrm>
          <a:prstGeom prst="rect">
            <a:avLst/>
          </a:prstGeom>
          <a:noFill/>
          <a:ln>
            <a:noFill/>
          </a:ln>
        </p:spPr>
        <p:txBody>
          <a:bodyPr spcFirstLastPara="1" wrap="square" lIns="0" tIns="0" rIns="0" bIns="0" anchor="t" anchorCtr="0">
            <a:noAutofit/>
          </a:bodyPr>
          <a:lstStyle>
            <a:lvl1pPr marL="609585" lvl="0" indent="-304792" algn="l">
              <a:lnSpc>
                <a:spcPct val="90000"/>
              </a:lnSpc>
              <a:spcBef>
                <a:spcPts val="600"/>
              </a:spcBef>
              <a:spcAft>
                <a:spcPts val="0"/>
              </a:spcAft>
              <a:buClr>
                <a:srgbClr val="0C68AC"/>
              </a:buClr>
              <a:buSzPts val="1500"/>
              <a:buNone/>
              <a:defRPr sz="2000">
                <a:solidFill>
                  <a:srgbClr val="006C92"/>
                </a:solidFill>
              </a:defRPr>
            </a:lvl1pPr>
            <a:lvl2pPr marL="1219170" lvl="1" indent="-304792" algn="l">
              <a:lnSpc>
                <a:spcPct val="90000"/>
              </a:lnSpc>
              <a:spcBef>
                <a:spcPts val="1200"/>
              </a:spcBef>
              <a:spcAft>
                <a:spcPts val="0"/>
              </a:spcAft>
              <a:buClr>
                <a:srgbClr val="0C68AC"/>
              </a:buClr>
              <a:buSzPts val="1500"/>
              <a:buNone/>
              <a:defRPr sz="2000">
                <a:solidFill>
                  <a:srgbClr val="006C92"/>
                </a:solidFill>
              </a:defRPr>
            </a:lvl2pPr>
            <a:lvl3pPr marL="1828754" lvl="2" indent="-304792" algn="l">
              <a:lnSpc>
                <a:spcPct val="90000"/>
              </a:lnSpc>
              <a:spcBef>
                <a:spcPts val="1200"/>
              </a:spcBef>
              <a:spcAft>
                <a:spcPts val="0"/>
              </a:spcAft>
              <a:buClr>
                <a:srgbClr val="0C68AC"/>
              </a:buClr>
              <a:buSzPts val="1500"/>
              <a:buNone/>
              <a:defRPr sz="2000">
                <a:solidFill>
                  <a:srgbClr val="006C92"/>
                </a:solidFill>
              </a:defRPr>
            </a:lvl3pPr>
            <a:lvl4pPr marL="2438339" lvl="3" indent="-304792" algn="l">
              <a:lnSpc>
                <a:spcPct val="90000"/>
              </a:lnSpc>
              <a:spcBef>
                <a:spcPts val="1200"/>
              </a:spcBef>
              <a:spcAft>
                <a:spcPts val="0"/>
              </a:spcAft>
              <a:buClr>
                <a:srgbClr val="0C68AC"/>
              </a:buClr>
              <a:buSzPts val="1500"/>
              <a:buNone/>
              <a:defRPr sz="2000">
                <a:solidFill>
                  <a:srgbClr val="006C92"/>
                </a:solidFill>
              </a:defRPr>
            </a:lvl4pPr>
            <a:lvl5pPr marL="3047924" lvl="4" indent="-304792" algn="l">
              <a:lnSpc>
                <a:spcPct val="90000"/>
              </a:lnSpc>
              <a:spcBef>
                <a:spcPts val="1200"/>
              </a:spcBef>
              <a:spcAft>
                <a:spcPts val="0"/>
              </a:spcAft>
              <a:buClr>
                <a:srgbClr val="0C68AC"/>
              </a:buClr>
              <a:buSzPts val="1500"/>
              <a:buNone/>
              <a:defRPr sz="2000">
                <a:solidFill>
                  <a:srgbClr val="006C92"/>
                </a:solidFill>
              </a:defRPr>
            </a:lvl5pPr>
            <a:lvl6pPr marL="3657509" lvl="5" indent="-457189" algn="l">
              <a:lnSpc>
                <a:spcPct val="100000"/>
              </a:lnSpc>
              <a:spcBef>
                <a:spcPts val="1200"/>
              </a:spcBef>
              <a:spcAft>
                <a:spcPts val="0"/>
              </a:spcAft>
              <a:buClr>
                <a:schemeClr val="dk1"/>
              </a:buClr>
              <a:buSzPts val="1800"/>
              <a:buChar char="•"/>
              <a:defRPr/>
            </a:lvl6pPr>
            <a:lvl7pPr marL="4267093" lvl="6" indent="-457189" algn="l">
              <a:lnSpc>
                <a:spcPct val="100000"/>
              </a:lnSpc>
              <a:spcBef>
                <a:spcPts val="480"/>
              </a:spcBef>
              <a:spcAft>
                <a:spcPts val="0"/>
              </a:spcAft>
              <a:buClr>
                <a:schemeClr val="dk1"/>
              </a:buClr>
              <a:buSzPts val="1800"/>
              <a:buChar char="•"/>
              <a:defRPr/>
            </a:lvl7pPr>
            <a:lvl8pPr marL="4876678" lvl="7" indent="-457189" algn="l">
              <a:lnSpc>
                <a:spcPct val="100000"/>
              </a:lnSpc>
              <a:spcBef>
                <a:spcPts val="480"/>
              </a:spcBef>
              <a:spcAft>
                <a:spcPts val="0"/>
              </a:spcAft>
              <a:buClr>
                <a:schemeClr val="dk1"/>
              </a:buClr>
              <a:buSzPts val="1800"/>
              <a:buChar char="•"/>
              <a:defRPr/>
            </a:lvl8pPr>
            <a:lvl9pPr marL="5486263" lvl="8" indent="-457189" algn="l">
              <a:lnSpc>
                <a:spcPct val="100000"/>
              </a:lnSpc>
              <a:spcBef>
                <a:spcPts val="480"/>
              </a:spcBef>
              <a:spcAft>
                <a:spcPts val="0"/>
              </a:spcAft>
              <a:buClr>
                <a:schemeClr val="dk1"/>
              </a:buClr>
              <a:buSzPts val="1800"/>
              <a:buChar char="•"/>
              <a:defRPr/>
            </a:lvl9pPr>
          </a:lstStyle>
          <a:p>
            <a:endParaRPr/>
          </a:p>
        </p:txBody>
      </p:sp>
      <p:sp>
        <p:nvSpPr>
          <p:cNvPr id="29" name="Google Shape;29;p15"/>
          <p:cNvSpPr>
            <a:spLocks noGrp="1"/>
          </p:cNvSpPr>
          <p:nvPr>
            <p:ph type="pic" idx="3"/>
          </p:nvPr>
        </p:nvSpPr>
        <p:spPr>
          <a:xfrm>
            <a:off x="3346885" y="1384179"/>
            <a:ext cx="2520192" cy="3534655"/>
          </a:xfrm>
          <a:prstGeom prst="rect">
            <a:avLst/>
          </a:prstGeom>
          <a:noFill/>
          <a:ln>
            <a:noFill/>
          </a:ln>
        </p:spPr>
      </p:sp>
      <p:sp>
        <p:nvSpPr>
          <p:cNvPr id="30" name="Google Shape;30;p15"/>
          <p:cNvSpPr txBox="1">
            <a:spLocks noGrp="1"/>
          </p:cNvSpPr>
          <p:nvPr>
            <p:ph type="body" idx="4"/>
          </p:nvPr>
        </p:nvSpPr>
        <p:spPr>
          <a:xfrm>
            <a:off x="3346887" y="5099914"/>
            <a:ext cx="2520191" cy="1416148"/>
          </a:xfrm>
          <a:prstGeom prst="rect">
            <a:avLst/>
          </a:prstGeom>
          <a:noFill/>
          <a:ln>
            <a:noFill/>
          </a:ln>
        </p:spPr>
        <p:txBody>
          <a:bodyPr spcFirstLastPara="1" wrap="square" lIns="0" tIns="0" rIns="0" bIns="0" anchor="t" anchorCtr="0">
            <a:noAutofit/>
          </a:bodyPr>
          <a:lstStyle>
            <a:lvl1pPr marL="609585" lvl="0" indent="-304792" algn="l">
              <a:lnSpc>
                <a:spcPct val="90000"/>
              </a:lnSpc>
              <a:spcBef>
                <a:spcPts val="600"/>
              </a:spcBef>
              <a:spcAft>
                <a:spcPts val="0"/>
              </a:spcAft>
              <a:buClr>
                <a:srgbClr val="0C68AC"/>
              </a:buClr>
              <a:buSzPts val="1500"/>
              <a:buNone/>
              <a:defRPr sz="2000">
                <a:solidFill>
                  <a:srgbClr val="006C92"/>
                </a:solidFill>
              </a:defRPr>
            </a:lvl1pPr>
            <a:lvl2pPr marL="1219170" lvl="1" indent="-304792" algn="l">
              <a:lnSpc>
                <a:spcPct val="90000"/>
              </a:lnSpc>
              <a:spcBef>
                <a:spcPts val="1200"/>
              </a:spcBef>
              <a:spcAft>
                <a:spcPts val="0"/>
              </a:spcAft>
              <a:buClr>
                <a:srgbClr val="0C68AC"/>
              </a:buClr>
              <a:buSzPts val="1500"/>
              <a:buNone/>
              <a:defRPr sz="2000">
                <a:solidFill>
                  <a:srgbClr val="006C92"/>
                </a:solidFill>
              </a:defRPr>
            </a:lvl2pPr>
            <a:lvl3pPr marL="1828754" lvl="2" indent="-304792" algn="l">
              <a:lnSpc>
                <a:spcPct val="90000"/>
              </a:lnSpc>
              <a:spcBef>
                <a:spcPts val="1200"/>
              </a:spcBef>
              <a:spcAft>
                <a:spcPts val="0"/>
              </a:spcAft>
              <a:buClr>
                <a:srgbClr val="0C68AC"/>
              </a:buClr>
              <a:buSzPts val="1500"/>
              <a:buNone/>
              <a:defRPr sz="2000">
                <a:solidFill>
                  <a:srgbClr val="006C92"/>
                </a:solidFill>
              </a:defRPr>
            </a:lvl3pPr>
            <a:lvl4pPr marL="2438339" lvl="3" indent="-304792" algn="l">
              <a:lnSpc>
                <a:spcPct val="90000"/>
              </a:lnSpc>
              <a:spcBef>
                <a:spcPts val="1200"/>
              </a:spcBef>
              <a:spcAft>
                <a:spcPts val="0"/>
              </a:spcAft>
              <a:buClr>
                <a:srgbClr val="0C68AC"/>
              </a:buClr>
              <a:buSzPts val="1500"/>
              <a:buNone/>
              <a:defRPr sz="2000">
                <a:solidFill>
                  <a:srgbClr val="006C92"/>
                </a:solidFill>
              </a:defRPr>
            </a:lvl4pPr>
            <a:lvl5pPr marL="3047924" lvl="4" indent="-304792" algn="l">
              <a:lnSpc>
                <a:spcPct val="90000"/>
              </a:lnSpc>
              <a:spcBef>
                <a:spcPts val="1200"/>
              </a:spcBef>
              <a:spcAft>
                <a:spcPts val="0"/>
              </a:spcAft>
              <a:buClr>
                <a:srgbClr val="0C68AC"/>
              </a:buClr>
              <a:buSzPts val="1500"/>
              <a:buNone/>
              <a:defRPr sz="2000">
                <a:solidFill>
                  <a:srgbClr val="006C92"/>
                </a:solidFill>
              </a:defRPr>
            </a:lvl5pPr>
            <a:lvl6pPr marL="3657509" lvl="5" indent="-457189" algn="l">
              <a:lnSpc>
                <a:spcPct val="100000"/>
              </a:lnSpc>
              <a:spcBef>
                <a:spcPts val="1200"/>
              </a:spcBef>
              <a:spcAft>
                <a:spcPts val="0"/>
              </a:spcAft>
              <a:buClr>
                <a:schemeClr val="dk1"/>
              </a:buClr>
              <a:buSzPts val="1800"/>
              <a:buChar char="•"/>
              <a:defRPr/>
            </a:lvl6pPr>
            <a:lvl7pPr marL="4267093" lvl="6" indent="-457189" algn="l">
              <a:lnSpc>
                <a:spcPct val="100000"/>
              </a:lnSpc>
              <a:spcBef>
                <a:spcPts val="480"/>
              </a:spcBef>
              <a:spcAft>
                <a:spcPts val="0"/>
              </a:spcAft>
              <a:buClr>
                <a:schemeClr val="dk1"/>
              </a:buClr>
              <a:buSzPts val="1800"/>
              <a:buChar char="•"/>
              <a:defRPr/>
            </a:lvl7pPr>
            <a:lvl8pPr marL="4876678" lvl="7" indent="-457189" algn="l">
              <a:lnSpc>
                <a:spcPct val="100000"/>
              </a:lnSpc>
              <a:spcBef>
                <a:spcPts val="480"/>
              </a:spcBef>
              <a:spcAft>
                <a:spcPts val="0"/>
              </a:spcAft>
              <a:buClr>
                <a:schemeClr val="dk1"/>
              </a:buClr>
              <a:buSzPts val="1800"/>
              <a:buChar char="•"/>
              <a:defRPr/>
            </a:lvl8pPr>
            <a:lvl9pPr marL="5486263" lvl="8" indent="-457189" algn="l">
              <a:lnSpc>
                <a:spcPct val="100000"/>
              </a:lnSpc>
              <a:spcBef>
                <a:spcPts val="480"/>
              </a:spcBef>
              <a:spcAft>
                <a:spcPts val="0"/>
              </a:spcAft>
              <a:buClr>
                <a:schemeClr val="dk1"/>
              </a:buClr>
              <a:buSzPts val="1800"/>
              <a:buChar char="•"/>
              <a:defRPr/>
            </a:lvl9pPr>
          </a:lstStyle>
          <a:p>
            <a:endParaRPr/>
          </a:p>
        </p:txBody>
      </p:sp>
      <p:sp>
        <p:nvSpPr>
          <p:cNvPr id="31" name="Google Shape;31;p15"/>
          <p:cNvSpPr>
            <a:spLocks noGrp="1"/>
          </p:cNvSpPr>
          <p:nvPr>
            <p:ph type="pic" idx="5"/>
          </p:nvPr>
        </p:nvSpPr>
        <p:spPr>
          <a:xfrm>
            <a:off x="6173680" y="1384179"/>
            <a:ext cx="2520192" cy="3534655"/>
          </a:xfrm>
          <a:prstGeom prst="rect">
            <a:avLst/>
          </a:prstGeom>
          <a:noFill/>
          <a:ln>
            <a:noFill/>
          </a:ln>
        </p:spPr>
      </p:sp>
      <p:sp>
        <p:nvSpPr>
          <p:cNvPr id="32" name="Google Shape;32;p15"/>
          <p:cNvSpPr txBox="1">
            <a:spLocks noGrp="1"/>
          </p:cNvSpPr>
          <p:nvPr>
            <p:ph type="body" idx="6"/>
          </p:nvPr>
        </p:nvSpPr>
        <p:spPr>
          <a:xfrm>
            <a:off x="6173682" y="5099914"/>
            <a:ext cx="2520191" cy="1416148"/>
          </a:xfrm>
          <a:prstGeom prst="rect">
            <a:avLst/>
          </a:prstGeom>
          <a:noFill/>
          <a:ln>
            <a:noFill/>
          </a:ln>
        </p:spPr>
        <p:txBody>
          <a:bodyPr spcFirstLastPara="1" wrap="square" lIns="0" tIns="0" rIns="0" bIns="0" anchor="t" anchorCtr="0">
            <a:noAutofit/>
          </a:bodyPr>
          <a:lstStyle>
            <a:lvl1pPr marL="609585" lvl="0" indent="-304792" algn="l">
              <a:lnSpc>
                <a:spcPct val="90000"/>
              </a:lnSpc>
              <a:spcBef>
                <a:spcPts val="600"/>
              </a:spcBef>
              <a:spcAft>
                <a:spcPts val="0"/>
              </a:spcAft>
              <a:buClr>
                <a:srgbClr val="0C68AC"/>
              </a:buClr>
              <a:buSzPts val="1500"/>
              <a:buNone/>
              <a:defRPr sz="2000">
                <a:solidFill>
                  <a:srgbClr val="006C92"/>
                </a:solidFill>
              </a:defRPr>
            </a:lvl1pPr>
            <a:lvl2pPr marL="1219170" lvl="1" indent="-304792" algn="l">
              <a:lnSpc>
                <a:spcPct val="90000"/>
              </a:lnSpc>
              <a:spcBef>
                <a:spcPts val="1200"/>
              </a:spcBef>
              <a:spcAft>
                <a:spcPts val="0"/>
              </a:spcAft>
              <a:buClr>
                <a:srgbClr val="0C68AC"/>
              </a:buClr>
              <a:buSzPts val="1500"/>
              <a:buNone/>
              <a:defRPr sz="2000">
                <a:solidFill>
                  <a:srgbClr val="006C92"/>
                </a:solidFill>
              </a:defRPr>
            </a:lvl2pPr>
            <a:lvl3pPr marL="1828754" lvl="2" indent="-304792" algn="l">
              <a:lnSpc>
                <a:spcPct val="90000"/>
              </a:lnSpc>
              <a:spcBef>
                <a:spcPts val="1200"/>
              </a:spcBef>
              <a:spcAft>
                <a:spcPts val="0"/>
              </a:spcAft>
              <a:buClr>
                <a:srgbClr val="0C68AC"/>
              </a:buClr>
              <a:buSzPts val="1500"/>
              <a:buNone/>
              <a:defRPr sz="2000">
                <a:solidFill>
                  <a:srgbClr val="006C92"/>
                </a:solidFill>
              </a:defRPr>
            </a:lvl3pPr>
            <a:lvl4pPr marL="2438339" lvl="3" indent="-304792" algn="l">
              <a:lnSpc>
                <a:spcPct val="90000"/>
              </a:lnSpc>
              <a:spcBef>
                <a:spcPts val="1200"/>
              </a:spcBef>
              <a:spcAft>
                <a:spcPts val="0"/>
              </a:spcAft>
              <a:buClr>
                <a:srgbClr val="0C68AC"/>
              </a:buClr>
              <a:buSzPts val="1500"/>
              <a:buNone/>
              <a:defRPr sz="2000">
                <a:solidFill>
                  <a:srgbClr val="006C92"/>
                </a:solidFill>
              </a:defRPr>
            </a:lvl4pPr>
            <a:lvl5pPr marL="3047924" lvl="4" indent="-304792" algn="l">
              <a:lnSpc>
                <a:spcPct val="90000"/>
              </a:lnSpc>
              <a:spcBef>
                <a:spcPts val="1200"/>
              </a:spcBef>
              <a:spcAft>
                <a:spcPts val="0"/>
              </a:spcAft>
              <a:buClr>
                <a:srgbClr val="0C68AC"/>
              </a:buClr>
              <a:buSzPts val="1500"/>
              <a:buNone/>
              <a:defRPr sz="2000">
                <a:solidFill>
                  <a:srgbClr val="006C92"/>
                </a:solidFill>
              </a:defRPr>
            </a:lvl5pPr>
            <a:lvl6pPr marL="3657509" lvl="5" indent="-457189" algn="l">
              <a:lnSpc>
                <a:spcPct val="100000"/>
              </a:lnSpc>
              <a:spcBef>
                <a:spcPts val="1200"/>
              </a:spcBef>
              <a:spcAft>
                <a:spcPts val="0"/>
              </a:spcAft>
              <a:buClr>
                <a:schemeClr val="dk1"/>
              </a:buClr>
              <a:buSzPts val="1800"/>
              <a:buChar char="•"/>
              <a:defRPr/>
            </a:lvl6pPr>
            <a:lvl7pPr marL="4267093" lvl="6" indent="-457189" algn="l">
              <a:lnSpc>
                <a:spcPct val="100000"/>
              </a:lnSpc>
              <a:spcBef>
                <a:spcPts val="480"/>
              </a:spcBef>
              <a:spcAft>
                <a:spcPts val="0"/>
              </a:spcAft>
              <a:buClr>
                <a:schemeClr val="dk1"/>
              </a:buClr>
              <a:buSzPts val="1800"/>
              <a:buChar char="•"/>
              <a:defRPr/>
            </a:lvl7pPr>
            <a:lvl8pPr marL="4876678" lvl="7" indent="-457189" algn="l">
              <a:lnSpc>
                <a:spcPct val="100000"/>
              </a:lnSpc>
              <a:spcBef>
                <a:spcPts val="480"/>
              </a:spcBef>
              <a:spcAft>
                <a:spcPts val="0"/>
              </a:spcAft>
              <a:buClr>
                <a:schemeClr val="dk1"/>
              </a:buClr>
              <a:buSzPts val="1800"/>
              <a:buChar char="•"/>
              <a:defRPr/>
            </a:lvl8pPr>
            <a:lvl9pPr marL="5486263" lvl="8" indent="-457189" algn="l">
              <a:lnSpc>
                <a:spcPct val="100000"/>
              </a:lnSpc>
              <a:spcBef>
                <a:spcPts val="480"/>
              </a:spcBef>
              <a:spcAft>
                <a:spcPts val="0"/>
              </a:spcAft>
              <a:buClr>
                <a:schemeClr val="dk1"/>
              </a:buClr>
              <a:buSzPts val="1800"/>
              <a:buChar char="•"/>
              <a:defRPr/>
            </a:lvl9pPr>
          </a:lstStyle>
          <a:p>
            <a:endParaRPr/>
          </a:p>
        </p:txBody>
      </p:sp>
      <p:sp>
        <p:nvSpPr>
          <p:cNvPr id="33" name="Google Shape;33;p15"/>
          <p:cNvSpPr>
            <a:spLocks noGrp="1"/>
          </p:cNvSpPr>
          <p:nvPr>
            <p:ph type="pic" idx="7"/>
          </p:nvPr>
        </p:nvSpPr>
        <p:spPr>
          <a:xfrm>
            <a:off x="9078329" y="1397017"/>
            <a:ext cx="2520192" cy="3534655"/>
          </a:xfrm>
          <a:prstGeom prst="rect">
            <a:avLst/>
          </a:prstGeom>
          <a:noFill/>
          <a:ln>
            <a:noFill/>
          </a:ln>
        </p:spPr>
      </p:sp>
      <p:sp>
        <p:nvSpPr>
          <p:cNvPr id="34" name="Google Shape;34;p15"/>
          <p:cNvSpPr txBox="1">
            <a:spLocks noGrp="1"/>
          </p:cNvSpPr>
          <p:nvPr>
            <p:ph type="body" idx="8"/>
          </p:nvPr>
        </p:nvSpPr>
        <p:spPr>
          <a:xfrm>
            <a:off x="9078331" y="5112751"/>
            <a:ext cx="2520191" cy="1416148"/>
          </a:xfrm>
          <a:prstGeom prst="rect">
            <a:avLst/>
          </a:prstGeom>
          <a:noFill/>
          <a:ln>
            <a:noFill/>
          </a:ln>
        </p:spPr>
        <p:txBody>
          <a:bodyPr spcFirstLastPara="1" wrap="square" lIns="0" tIns="0" rIns="0" bIns="0" anchor="t" anchorCtr="0">
            <a:noAutofit/>
          </a:bodyPr>
          <a:lstStyle>
            <a:lvl1pPr marL="609585" lvl="0" indent="-304792" algn="l">
              <a:lnSpc>
                <a:spcPct val="90000"/>
              </a:lnSpc>
              <a:spcBef>
                <a:spcPts val="600"/>
              </a:spcBef>
              <a:spcAft>
                <a:spcPts val="0"/>
              </a:spcAft>
              <a:buClr>
                <a:srgbClr val="0C68AC"/>
              </a:buClr>
              <a:buSzPts val="1500"/>
              <a:buNone/>
              <a:defRPr sz="2000">
                <a:solidFill>
                  <a:srgbClr val="006C92"/>
                </a:solidFill>
              </a:defRPr>
            </a:lvl1pPr>
            <a:lvl2pPr marL="1219170" lvl="1" indent="-304792" algn="l">
              <a:lnSpc>
                <a:spcPct val="90000"/>
              </a:lnSpc>
              <a:spcBef>
                <a:spcPts val="1200"/>
              </a:spcBef>
              <a:spcAft>
                <a:spcPts val="0"/>
              </a:spcAft>
              <a:buClr>
                <a:srgbClr val="0C68AC"/>
              </a:buClr>
              <a:buSzPts val="1500"/>
              <a:buNone/>
              <a:defRPr sz="2000">
                <a:solidFill>
                  <a:srgbClr val="006C92"/>
                </a:solidFill>
              </a:defRPr>
            </a:lvl2pPr>
            <a:lvl3pPr marL="1828754" lvl="2" indent="-304792" algn="l">
              <a:lnSpc>
                <a:spcPct val="90000"/>
              </a:lnSpc>
              <a:spcBef>
                <a:spcPts val="1200"/>
              </a:spcBef>
              <a:spcAft>
                <a:spcPts val="0"/>
              </a:spcAft>
              <a:buClr>
                <a:srgbClr val="0C68AC"/>
              </a:buClr>
              <a:buSzPts val="1500"/>
              <a:buNone/>
              <a:defRPr sz="2000">
                <a:solidFill>
                  <a:srgbClr val="006C92"/>
                </a:solidFill>
              </a:defRPr>
            </a:lvl3pPr>
            <a:lvl4pPr marL="2438339" lvl="3" indent="-304792" algn="l">
              <a:lnSpc>
                <a:spcPct val="90000"/>
              </a:lnSpc>
              <a:spcBef>
                <a:spcPts val="1200"/>
              </a:spcBef>
              <a:spcAft>
                <a:spcPts val="0"/>
              </a:spcAft>
              <a:buClr>
                <a:srgbClr val="0C68AC"/>
              </a:buClr>
              <a:buSzPts val="1500"/>
              <a:buNone/>
              <a:defRPr sz="2000">
                <a:solidFill>
                  <a:srgbClr val="006C92"/>
                </a:solidFill>
              </a:defRPr>
            </a:lvl4pPr>
            <a:lvl5pPr marL="3047924" lvl="4" indent="-304792" algn="l">
              <a:lnSpc>
                <a:spcPct val="90000"/>
              </a:lnSpc>
              <a:spcBef>
                <a:spcPts val="1200"/>
              </a:spcBef>
              <a:spcAft>
                <a:spcPts val="0"/>
              </a:spcAft>
              <a:buClr>
                <a:srgbClr val="0C68AC"/>
              </a:buClr>
              <a:buSzPts val="1500"/>
              <a:buNone/>
              <a:defRPr sz="2000">
                <a:solidFill>
                  <a:srgbClr val="006C92"/>
                </a:solidFill>
              </a:defRPr>
            </a:lvl5pPr>
            <a:lvl6pPr marL="3657509" lvl="5" indent="-457189" algn="l">
              <a:lnSpc>
                <a:spcPct val="100000"/>
              </a:lnSpc>
              <a:spcBef>
                <a:spcPts val="1200"/>
              </a:spcBef>
              <a:spcAft>
                <a:spcPts val="0"/>
              </a:spcAft>
              <a:buClr>
                <a:schemeClr val="dk1"/>
              </a:buClr>
              <a:buSzPts val="1800"/>
              <a:buChar char="•"/>
              <a:defRPr/>
            </a:lvl6pPr>
            <a:lvl7pPr marL="4267093" lvl="6" indent="-457189" algn="l">
              <a:lnSpc>
                <a:spcPct val="100000"/>
              </a:lnSpc>
              <a:spcBef>
                <a:spcPts val="480"/>
              </a:spcBef>
              <a:spcAft>
                <a:spcPts val="0"/>
              </a:spcAft>
              <a:buClr>
                <a:schemeClr val="dk1"/>
              </a:buClr>
              <a:buSzPts val="1800"/>
              <a:buChar char="•"/>
              <a:defRPr/>
            </a:lvl7pPr>
            <a:lvl8pPr marL="4876678" lvl="7" indent="-457189" algn="l">
              <a:lnSpc>
                <a:spcPct val="100000"/>
              </a:lnSpc>
              <a:spcBef>
                <a:spcPts val="480"/>
              </a:spcBef>
              <a:spcAft>
                <a:spcPts val="0"/>
              </a:spcAft>
              <a:buClr>
                <a:schemeClr val="dk1"/>
              </a:buClr>
              <a:buSzPts val="1800"/>
              <a:buChar char="•"/>
              <a:defRPr/>
            </a:lvl8pPr>
            <a:lvl9pPr marL="5486263" lvl="8" indent="-457189" algn="l">
              <a:lnSpc>
                <a:spcPct val="100000"/>
              </a:lnSpc>
              <a:spcBef>
                <a:spcPts val="480"/>
              </a:spcBef>
              <a:spcAft>
                <a:spcPts val="0"/>
              </a:spcAft>
              <a:buClr>
                <a:schemeClr val="dk1"/>
              </a:buClr>
              <a:buSzPts val="1800"/>
              <a:buChar char="•"/>
              <a:defRPr/>
            </a:lvl9pPr>
          </a:lstStyle>
          <a:p>
            <a:endParaRPr/>
          </a:p>
        </p:txBody>
      </p:sp>
      <p:sp>
        <p:nvSpPr>
          <p:cNvPr id="35" name="Google Shape;35;p15"/>
          <p:cNvSpPr>
            <a:spLocks noGrp="1"/>
          </p:cNvSpPr>
          <p:nvPr>
            <p:ph type="pic" idx="9"/>
          </p:nvPr>
        </p:nvSpPr>
        <p:spPr>
          <a:xfrm>
            <a:off x="-3275647" y="1565259"/>
            <a:ext cx="2520192" cy="3534655"/>
          </a:xfrm>
          <a:prstGeom prst="rect">
            <a:avLst/>
          </a:prstGeom>
          <a:noFill/>
          <a:ln>
            <a:noFill/>
          </a:ln>
        </p:spPr>
      </p:sp>
    </p:spTree>
    <p:extLst>
      <p:ext uri="{BB962C8B-B14F-4D97-AF65-F5344CB8AC3E}">
        <p14:creationId xmlns:p14="http://schemas.microsoft.com/office/powerpoint/2010/main" val="39840966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slideLayout" Target="../slideLayouts/slideLayout19.xml"/><Relationship Id="rId18" Type="http://schemas.openxmlformats.org/officeDocument/2006/relationships/image" Target="../media/image7.png"/><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17" Type="http://schemas.openxmlformats.org/officeDocument/2006/relationships/theme" Target="../theme/theme2.xml"/><Relationship Id="rId2" Type="http://schemas.openxmlformats.org/officeDocument/2006/relationships/slideLayout" Target="../slideLayouts/slideLayout8.xml"/><Relationship Id="rId16" Type="http://schemas.openxmlformats.org/officeDocument/2006/relationships/slideLayout" Target="../slideLayouts/slideLayout22.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5" Type="http://schemas.openxmlformats.org/officeDocument/2006/relationships/slideLayout" Target="../slideLayouts/slideLayout2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 Id="rId14"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3D81A3D-F1A2-6CF7-3035-DB28E66AECD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7253857-6FCA-BF14-C12D-50AC80FB3F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759D01C-DD82-CFF3-00B8-3530ACEA2F0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035699-51DC-8043-9D9E-6D3ECE11AC26}" type="datetimeFigureOut">
              <a:rPr lang="en-US" smtClean="0"/>
              <a:t>8/1/2025</a:t>
            </a:fld>
            <a:endParaRPr lang="en-US"/>
          </a:p>
        </p:txBody>
      </p:sp>
      <p:sp>
        <p:nvSpPr>
          <p:cNvPr id="5" name="Footer Placeholder 4">
            <a:extLst>
              <a:ext uri="{FF2B5EF4-FFF2-40B4-BE49-F238E27FC236}">
                <a16:creationId xmlns:a16="http://schemas.microsoft.com/office/drawing/2014/main" id="{80F76D3A-4720-9256-9E65-C83258FD1A2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B34DAEC-4A82-AD0D-3FCE-3D32BBDD1A1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C5A281-A266-EC4A-BBB4-5490FE583AB2}" type="slidenum">
              <a:rPr lang="en-US" smtClean="0"/>
              <a:t>‹#›</a:t>
            </a:fld>
            <a:endParaRPr lang="en-US"/>
          </a:p>
        </p:txBody>
      </p:sp>
    </p:spTree>
    <p:extLst>
      <p:ext uri="{BB962C8B-B14F-4D97-AF65-F5344CB8AC3E}">
        <p14:creationId xmlns:p14="http://schemas.microsoft.com/office/powerpoint/2010/main" val="2327353947"/>
      </p:ext>
    </p:extLst>
  </p:cSld>
  <p:clrMap bg1="lt1" tx1="dk1" bg2="lt2" tx2="dk2" accent1="accent1" accent2="accent2" accent3="accent3" accent4="accent4" accent5="accent5" accent6="accent6" hlink="hlink" folHlink="folHlink"/>
  <p:sldLayoutIdLst>
    <p:sldLayoutId id="2147483651" r:id="rId1"/>
    <p:sldLayoutId id="2147483649" r:id="rId2"/>
    <p:sldLayoutId id="2147483650" r:id="rId3"/>
    <p:sldLayoutId id="2147483652" r:id="rId4"/>
    <p:sldLayoutId id="2147483654" r:id="rId5"/>
    <p:sldLayoutId id="2147483655"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2"/>
          <p:cNvSpPr txBox="1">
            <a:spLocks noGrp="1"/>
          </p:cNvSpPr>
          <p:nvPr>
            <p:ph type="title"/>
          </p:nvPr>
        </p:nvSpPr>
        <p:spPr>
          <a:xfrm>
            <a:off x="428495" y="152400"/>
            <a:ext cx="11371232" cy="914400"/>
          </a:xfrm>
          <a:prstGeom prst="rect">
            <a:avLst/>
          </a:prstGeom>
          <a:noFill/>
          <a:ln>
            <a:noFill/>
          </a:ln>
        </p:spPr>
        <p:txBody>
          <a:bodyPr spcFirstLastPara="1" wrap="square" lIns="0" tIns="0" rIns="91425" bIns="0" anchor="b" anchorCtr="0">
            <a:normAutofit/>
          </a:bodyPr>
          <a:lstStyle>
            <a:lvl1pPr marR="0" lvl="0" algn="l" rtl="0">
              <a:lnSpc>
                <a:spcPct val="107174"/>
              </a:lnSpc>
              <a:spcBef>
                <a:spcPts val="0"/>
              </a:spcBef>
              <a:spcAft>
                <a:spcPts val="0"/>
              </a:spcAft>
              <a:buClr>
                <a:srgbClr val="007DBA"/>
              </a:buClr>
              <a:buSzPts val="1575"/>
              <a:buFont typeface="Calibri"/>
              <a:buNone/>
              <a:defRPr sz="1575" b="0" i="0" u="none" strike="noStrike" cap="none">
                <a:solidFill>
                  <a:srgbClr val="007DBA"/>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2"/>
          <p:cNvSpPr txBox="1">
            <a:spLocks noGrp="1"/>
          </p:cNvSpPr>
          <p:nvPr>
            <p:ph type="body" idx="1"/>
          </p:nvPr>
        </p:nvSpPr>
        <p:spPr>
          <a:xfrm>
            <a:off x="428495" y="1624042"/>
            <a:ext cx="11358032" cy="4899703"/>
          </a:xfrm>
          <a:prstGeom prst="rect">
            <a:avLst/>
          </a:prstGeom>
          <a:noFill/>
          <a:ln>
            <a:noFill/>
          </a:ln>
        </p:spPr>
        <p:txBody>
          <a:bodyPr spcFirstLastPara="1" wrap="square" lIns="0" tIns="0" rIns="0" bIns="0" anchor="t" anchorCtr="0">
            <a:noAutofit/>
          </a:bodyPr>
          <a:lstStyle>
            <a:lvl1pPr marL="457200" marR="0" lvl="0" indent="-323850" algn="l" rtl="0">
              <a:lnSpc>
                <a:spcPct val="90000"/>
              </a:lnSpc>
              <a:spcBef>
                <a:spcPts val="450"/>
              </a:spcBef>
              <a:spcAft>
                <a:spcPts val="0"/>
              </a:spcAft>
              <a:buClr>
                <a:srgbClr val="006C92"/>
              </a:buClr>
              <a:buSzPts val="1500"/>
              <a:buFont typeface="Arial"/>
              <a:buChar char="•"/>
              <a:defRPr sz="1500" b="0" i="0" u="none" strike="noStrike" cap="none">
                <a:solidFill>
                  <a:srgbClr val="006C92"/>
                </a:solidFill>
                <a:latin typeface="Calibri"/>
                <a:ea typeface="Calibri"/>
                <a:cs typeface="Calibri"/>
                <a:sym typeface="Calibri"/>
              </a:defRPr>
            </a:lvl1pPr>
            <a:lvl2pPr marL="914400" marR="0" lvl="1" indent="-323850" algn="l" rtl="0">
              <a:lnSpc>
                <a:spcPct val="90000"/>
              </a:lnSpc>
              <a:spcBef>
                <a:spcPts val="900"/>
              </a:spcBef>
              <a:spcAft>
                <a:spcPts val="0"/>
              </a:spcAft>
              <a:buClr>
                <a:srgbClr val="006C92"/>
              </a:buClr>
              <a:buSzPts val="1500"/>
              <a:buFont typeface="Arial"/>
              <a:buChar char="•"/>
              <a:defRPr sz="1500" b="0" i="0" u="none" strike="noStrike" cap="none">
                <a:solidFill>
                  <a:srgbClr val="006C92"/>
                </a:solidFill>
                <a:latin typeface="Calibri"/>
                <a:ea typeface="Calibri"/>
                <a:cs typeface="Calibri"/>
                <a:sym typeface="Calibri"/>
              </a:defRPr>
            </a:lvl2pPr>
            <a:lvl3pPr marL="1371600" marR="0" lvl="2" indent="-323850" algn="l" rtl="0">
              <a:lnSpc>
                <a:spcPct val="90000"/>
              </a:lnSpc>
              <a:spcBef>
                <a:spcPts val="900"/>
              </a:spcBef>
              <a:spcAft>
                <a:spcPts val="0"/>
              </a:spcAft>
              <a:buClr>
                <a:srgbClr val="006C92"/>
              </a:buClr>
              <a:buSzPts val="1500"/>
              <a:buFont typeface="Arial"/>
              <a:buChar char="•"/>
              <a:defRPr sz="1500" b="0" i="0" u="none" strike="noStrike" cap="none">
                <a:solidFill>
                  <a:srgbClr val="006C92"/>
                </a:solidFill>
                <a:latin typeface="Calibri"/>
                <a:ea typeface="Calibri"/>
                <a:cs typeface="Calibri"/>
                <a:sym typeface="Calibri"/>
              </a:defRPr>
            </a:lvl3pPr>
            <a:lvl4pPr marL="1828800" marR="0" lvl="3" indent="-323850" algn="l" rtl="0">
              <a:lnSpc>
                <a:spcPct val="90000"/>
              </a:lnSpc>
              <a:spcBef>
                <a:spcPts val="900"/>
              </a:spcBef>
              <a:spcAft>
                <a:spcPts val="0"/>
              </a:spcAft>
              <a:buClr>
                <a:srgbClr val="006C92"/>
              </a:buClr>
              <a:buSzPts val="1500"/>
              <a:buFont typeface="Arial"/>
              <a:buChar char="•"/>
              <a:defRPr sz="1500" b="0" i="0" u="none" strike="noStrike" cap="none">
                <a:solidFill>
                  <a:srgbClr val="006C92"/>
                </a:solidFill>
                <a:latin typeface="Calibri"/>
                <a:ea typeface="Calibri"/>
                <a:cs typeface="Calibri"/>
                <a:sym typeface="Calibri"/>
              </a:defRPr>
            </a:lvl4pPr>
            <a:lvl5pPr marL="2286000" marR="0" lvl="4" indent="-323850" algn="l" rtl="0">
              <a:lnSpc>
                <a:spcPct val="90000"/>
              </a:lnSpc>
              <a:spcBef>
                <a:spcPts val="900"/>
              </a:spcBef>
              <a:spcAft>
                <a:spcPts val="0"/>
              </a:spcAft>
              <a:buClr>
                <a:srgbClr val="006C92"/>
              </a:buClr>
              <a:buSzPts val="1500"/>
              <a:buFont typeface="Arial"/>
              <a:buChar char="•"/>
              <a:defRPr sz="1500" b="0" i="0" u="none" strike="noStrike" cap="none">
                <a:solidFill>
                  <a:srgbClr val="006C92"/>
                </a:solidFill>
                <a:latin typeface="Calibri"/>
                <a:ea typeface="Calibri"/>
                <a:cs typeface="Calibri"/>
                <a:sym typeface="Calibri"/>
              </a:defRPr>
            </a:lvl5pPr>
            <a:lvl6pPr marL="2743200" marR="0" lvl="5" indent="-300037" algn="l" rtl="0">
              <a:lnSpc>
                <a:spcPct val="100000"/>
              </a:lnSpc>
              <a:spcBef>
                <a:spcPts val="900"/>
              </a:spcBef>
              <a:spcAft>
                <a:spcPts val="0"/>
              </a:spcAft>
              <a:buClr>
                <a:schemeClr val="dk1"/>
              </a:buClr>
              <a:buSzPts val="1125"/>
              <a:buFont typeface="Arial"/>
              <a:buChar char="•"/>
              <a:defRPr sz="1125" b="0" i="0" u="none" strike="noStrike" cap="none">
                <a:solidFill>
                  <a:schemeClr val="dk1"/>
                </a:solidFill>
                <a:latin typeface="Arial"/>
                <a:ea typeface="Arial"/>
                <a:cs typeface="Arial"/>
                <a:sym typeface="Arial"/>
              </a:defRPr>
            </a:lvl6pPr>
            <a:lvl7pPr marL="3200400" marR="0" lvl="6" indent="-300037" algn="l" rtl="0">
              <a:lnSpc>
                <a:spcPct val="100000"/>
              </a:lnSpc>
              <a:spcBef>
                <a:spcPts val="225"/>
              </a:spcBef>
              <a:spcAft>
                <a:spcPts val="0"/>
              </a:spcAft>
              <a:buClr>
                <a:schemeClr val="dk1"/>
              </a:buClr>
              <a:buSzPts val="1125"/>
              <a:buFont typeface="Arial"/>
              <a:buChar char="•"/>
              <a:defRPr sz="1125" b="0" i="0" u="none" strike="noStrike" cap="none">
                <a:solidFill>
                  <a:schemeClr val="dk1"/>
                </a:solidFill>
                <a:latin typeface="Arial"/>
                <a:ea typeface="Arial"/>
                <a:cs typeface="Arial"/>
                <a:sym typeface="Arial"/>
              </a:defRPr>
            </a:lvl7pPr>
            <a:lvl8pPr marL="3657600" marR="0" lvl="7" indent="-300037" algn="l" rtl="0">
              <a:lnSpc>
                <a:spcPct val="100000"/>
              </a:lnSpc>
              <a:spcBef>
                <a:spcPts val="225"/>
              </a:spcBef>
              <a:spcAft>
                <a:spcPts val="0"/>
              </a:spcAft>
              <a:buClr>
                <a:schemeClr val="dk1"/>
              </a:buClr>
              <a:buSzPts val="1125"/>
              <a:buFont typeface="Arial"/>
              <a:buChar char="•"/>
              <a:defRPr sz="1125" b="0" i="0" u="none" strike="noStrike" cap="none">
                <a:solidFill>
                  <a:schemeClr val="dk1"/>
                </a:solidFill>
                <a:latin typeface="Arial"/>
                <a:ea typeface="Arial"/>
                <a:cs typeface="Arial"/>
                <a:sym typeface="Arial"/>
              </a:defRPr>
            </a:lvl8pPr>
            <a:lvl9pPr marL="4114800" marR="0" lvl="8" indent="-300037" algn="l" rtl="0">
              <a:lnSpc>
                <a:spcPct val="100000"/>
              </a:lnSpc>
              <a:spcBef>
                <a:spcPts val="225"/>
              </a:spcBef>
              <a:spcAft>
                <a:spcPts val="0"/>
              </a:spcAft>
              <a:buClr>
                <a:schemeClr val="dk1"/>
              </a:buClr>
              <a:buSzPts val="1125"/>
              <a:buFont typeface="Arial"/>
              <a:buChar char="•"/>
              <a:defRPr sz="1125" b="0" i="0" u="none" strike="noStrike" cap="none">
                <a:solidFill>
                  <a:schemeClr val="dk1"/>
                </a:solidFill>
                <a:latin typeface="Arial"/>
                <a:ea typeface="Arial"/>
                <a:cs typeface="Arial"/>
                <a:sym typeface="Arial"/>
              </a:defRPr>
            </a:lvl9pPr>
          </a:lstStyle>
          <a:p>
            <a:endParaRPr/>
          </a:p>
        </p:txBody>
      </p:sp>
      <p:pic>
        <p:nvPicPr>
          <p:cNvPr id="12" name="Google Shape;12;p12"/>
          <p:cNvPicPr preferRelativeResize="0"/>
          <p:nvPr/>
        </p:nvPicPr>
        <p:blipFill rotWithShape="1">
          <a:blip r:embed="rId18">
            <a:alphaModFix/>
          </a:blip>
          <a:srcRect/>
          <a:stretch/>
        </p:blipFill>
        <p:spPr>
          <a:xfrm>
            <a:off x="110376" y="6266742"/>
            <a:ext cx="1764747" cy="514004"/>
          </a:xfrm>
          <a:prstGeom prst="rect">
            <a:avLst/>
          </a:prstGeom>
          <a:noFill/>
          <a:ln>
            <a:noFill/>
          </a:ln>
        </p:spPr>
      </p:pic>
    </p:spTree>
    <p:extLst>
      <p:ext uri="{BB962C8B-B14F-4D97-AF65-F5344CB8AC3E}">
        <p14:creationId xmlns:p14="http://schemas.microsoft.com/office/powerpoint/2010/main" val="388316574"/>
      </p:ext>
    </p:extLst>
  </p:cSld>
  <p:clrMap bg1="lt1" tx1="dk1" bg2="dk2" tx2="lt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 id="2147483668" r:id="rId12"/>
    <p:sldLayoutId id="2147483669" r:id="rId13"/>
    <p:sldLayoutId id="2147483670" r:id="rId14"/>
    <p:sldLayoutId id="2147483671" r:id="rId15"/>
    <p:sldLayoutId id="2147483672" r:id="rId1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620">
          <p15:clr>
            <a:srgbClr val="F26B43"/>
          </p15:clr>
        </p15:guide>
        <p15:guide id="2" pos="2880">
          <p15:clr>
            <a:srgbClr val="F26B43"/>
          </p15:clr>
        </p15:guide>
        <p15:guide id="3" pos="192">
          <p15:clr>
            <a:srgbClr val="F26B43"/>
          </p15:clr>
        </p15:guide>
        <p15:guide id="4" pos="5568">
          <p15:clr>
            <a:srgbClr val="F26B43"/>
          </p15:clr>
        </p15:guide>
        <p15:guide id="5" orient="horz" pos="468">
          <p15:clr>
            <a:srgbClr val="F26B43"/>
          </p15:clr>
        </p15:guide>
        <p15:guide id="6" orient="horz" pos="756">
          <p15:clr>
            <a:srgbClr val="F26B43"/>
          </p15:clr>
        </p15:guide>
        <p15:guide id="7" orient="horz" pos="3078">
          <p15:clr>
            <a:srgbClr val="F26B43"/>
          </p15:clr>
        </p15:guide>
        <p15:guide id="8" orient="horz" pos="636">
          <p15:clr>
            <a:srgbClr val="F26B43"/>
          </p15:clr>
        </p15:guide>
        <p15:guide id="9" orient="horz" pos="39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mailto:gregw@sbvmwd.com" TargetMode="External"/><Relationship Id="rId2" Type="http://schemas.openxmlformats.org/officeDocument/2006/relationships/image" Target="../media/image9.png"/><Relationship Id="rId1" Type="http://schemas.openxmlformats.org/officeDocument/2006/relationships/slideLayout" Target="../slideLayouts/slideLayout5.xml"/><Relationship Id="rId4" Type="http://schemas.openxmlformats.org/officeDocument/2006/relationships/hyperlink" Target="mailto:chrisj@sbvmwd.com" TargetMode="External"/></Relationships>
</file>

<file path=ppt/slides/_rels/slide10.xml.rels><?xml version="1.0" encoding="UTF-8" standalone="yes"?>
<Relationships xmlns="http://schemas.openxmlformats.org/package/2006/relationships"><Relationship Id="rId3" Type="http://schemas.microsoft.com/office/2018/10/relationships/comments" Target="../comments/modernComment_10B_9F7D8CE2.xml"/><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15.jpg"/></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19.png"/><Relationship Id="rId5" Type="http://schemas.openxmlformats.org/officeDocument/2006/relationships/image" Target="../media/image18.jpg"/><Relationship Id="rId4" Type="http://schemas.openxmlformats.org/officeDocument/2006/relationships/image" Target="../media/image17.jp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microsoft.com/office/2018/10/relationships/comments" Target="../comments/modernComment_1C4AE_A62C6A85.xml"/><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24.png"/><Relationship Id="rId4" Type="http://schemas.openxmlformats.org/officeDocument/2006/relationships/image" Target="../media/image15.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4.xml"/><Relationship Id="rId5" Type="http://schemas.openxmlformats.org/officeDocument/2006/relationships/image" Target="../media/image14.jpeg"/><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10.jp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10.jpg"/></Relationships>
</file>

<file path=ppt/slides/_rels/slide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B8AFB2-106C-17F4-2A10-5A14672E3639}"/>
              </a:ext>
            </a:extLst>
          </p:cNvPr>
          <p:cNvSpPr>
            <a:spLocks noGrp="1"/>
          </p:cNvSpPr>
          <p:nvPr>
            <p:ph type="title"/>
          </p:nvPr>
        </p:nvSpPr>
        <p:spPr>
          <a:xfrm>
            <a:off x="838200" y="365125"/>
            <a:ext cx="8466667" cy="1325563"/>
          </a:xfrm>
        </p:spPr>
        <p:txBody>
          <a:bodyPr>
            <a:normAutofit/>
          </a:bodyPr>
          <a:lstStyle/>
          <a:p>
            <a:r>
              <a:rPr lang="en-US" dirty="0"/>
              <a:t>Environmental Considerations</a:t>
            </a:r>
            <a:br>
              <a:rPr lang="en-US" dirty="0"/>
            </a:br>
            <a:r>
              <a:rPr lang="en-US" dirty="0"/>
              <a:t>for FIRO at Seven Oaks Dam</a:t>
            </a:r>
          </a:p>
        </p:txBody>
      </p:sp>
      <p:pic>
        <p:nvPicPr>
          <p:cNvPr id="6" name="Picture 5" descr="Diagram, logo&#10;&#10;Description automatically generated">
            <a:extLst>
              <a:ext uri="{FF2B5EF4-FFF2-40B4-BE49-F238E27FC236}">
                <a16:creationId xmlns:a16="http://schemas.microsoft.com/office/drawing/2014/main" id="{3BFC87AD-1964-4515-B138-DFFFE41B21EC}"/>
              </a:ext>
            </a:extLst>
          </p:cNvPr>
          <p:cNvPicPr>
            <a:picLocks noChangeAspect="1"/>
          </p:cNvPicPr>
          <p:nvPr/>
        </p:nvPicPr>
        <p:blipFill>
          <a:blip r:embed="rId2"/>
          <a:stretch>
            <a:fillRect/>
          </a:stretch>
        </p:blipFill>
        <p:spPr>
          <a:xfrm>
            <a:off x="9725733" y="143164"/>
            <a:ext cx="2463800" cy="2387600"/>
          </a:xfrm>
          <a:prstGeom prst="rect">
            <a:avLst/>
          </a:prstGeom>
        </p:spPr>
      </p:pic>
      <p:sp>
        <p:nvSpPr>
          <p:cNvPr id="3" name="Title 1">
            <a:extLst>
              <a:ext uri="{FF2B5EF4-FFF2-40B4-BE49-F238E27FC236}">
                <a16:creationId xmlns:a16="http://schemas.microsoft.com/office/drawing/2014/main" id="{58474387-6AE1-CF73-0C86-837D54231BC7}"/>
              </a:ext>
            </a:extLst>
          </p:cNvPr>
          <p:cNvSpPr txBox="1">
            <a:spLocks/>
          </p:cNvSpPr>
          <p:nvPr/>
        </p:nvSpPr>
        <p:spPr>
          <a:xfrm>
            <a:off x="838200" y="5167312"/>
            <a:ext cx="8466667" cy="1325563"/>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dirty="0">
                <a:solidFill>
                  <a:schemeClr val="bg1"/>
                </a:solidFill>
              </a:rPr>
              <a:t>FIRO August 2025 Workshop</a:t>
            </a:r>
          </a:p>
          <a:p>
            <a:r>
              <a:rPr lang="en-US" sz="2000" dirty="0">
                <a:solidFill>
                  <a:schemeClr val="bg1"/>
                </a:solidFill>
              </a:rPr>
              <a:t>Greg Woodside &amp; Chris Jones</a:t>
            </a:r>
          </a:p>
          <a:p>
            <a:r>
              <a:rPr lang="en-US" sz="2000" dirty="0">
                <a:solidFill>
                  <a:srgbClr val="00B0F0"/>
                </a:solidFill>
                <a:hlinkClick r:id="rId3"/>
              </a:rPr>
              <a:t>gregw@sbvmwd.com</a:t>
            </a:r>
            <a:r>
              <a:rPr lang="en-US" sz="2000" dirty="0">
                <a:solidFill>
                  <a:srgbClr val="00B0F0"/>
                </a:solidFill>
              </a:rPr>
              <a:t>  </a:t>
            </a:r>
            <a:r>
              <a:rPr lang="en-US" sz="2000" dirty="0">
                <a:solidFill>
                  <a:srgbClr val="00B0F0"/>
                </a:solidFill>
                <a:hlinkClick r:id="rId4"/>
              </a:rPr>
              <a:t>chrisj@sbvmwd.com</a:t>
            </a:r>
            <a:r>
              <a:rPr lang="en-US" sz="2000" dirty="0">
                <a:solidFill>
                  <a:srgbClr val="00B0F0"/>
                </a:solidFill>
              </a:rPr>
              <a:t> </a:t>
            </a:r>
          </a:p>
        </p:txBody>
      </p:sp>
    </p:spTree>
    <p:extLst>
      <p:ext uri="{BB962C8B-B14F-4D97-AF65-F5344CB8AC3E}">
        <p14:creationId xmlns:p14="http://schemas.microsoft.com/office/powerpoint/2010/main" val="31362511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F93851-29E4-D3F1-9A4B-A2587A3DD4BB}"/>
              </a:ext>
            </a:extLst>
          </p:cNvPr>
          <p:cNvSpPr>
            <a:spLocks noGrp="1"/>
          </p:cNvSpPr>
          <p:nvPr>
            <p:ph type="title"/>
          </p:nvPr>
        </p:nvSpPr>
        <p:spPr>
          <a:xfrm>
            <a:off x="1" y="365125"/>
            <a:ext cx="12192000" cy="1325563"/>
          </a:xfrm>
        </p:spPr>
        <p:txBody>
          <a:bodyPr/>
          <a:lstStyle/>
          <a:p>
            <a:r>
              <a:rPr lang="en-US" dirty="0">
                <a:latin typeface="Gotham" panose="02000804030000020004" pitchFamily="50" charset="0"/>
              </a:rPr>
              <a:t>Current Monitoring, Research, and Studies</a:t>
            </a:r>
          </a:p>
        </p:txBody>
      </p:sp>
      <p:sp>
        <p:nvSpPr>
          <p:cNvPr id="5" name="TextBox 4">
            <a:extLst>
              <a:ext uri="{FF2B5EF4-FFF2-40B4-BE49-F238E27FC236}">
                <a16:creationId xmlns:a16="http://schemas.microsoft.com/office/drawing/2014/main" id="{D68E1941-3626-A45A-7C43-980C4F11C0AF}"/>
              </a:ext>
            </a:extLst>
          </p:cNvPr>
          <p:cNvSpPr txBox="1"/>
          <p:nvPr/>
        </p:nvSpPr>
        <p:spPr>
          <a:xfrm>
            <a:off x="1" y="1691561"/>
            <a:ext cx="5340466" cy="3139321"/>
          </a:xfrm>
          <a:prstGeom prst="rect">
            <a:avLst/>
          </a:prstGeom>
          <a:noFill/>
        </p:spPr>
        <p:txBody>
          <a:bodyPr wrap="square">
            <a:spAutoFit/>
          </a:bodyPr>
          <a:lstStyle/>
          <a:p>
            <a:pPr marL="285750" indent="-285750">
              <a:buFont typeface="Arial" panose="020B0604020202020204" pitchFamily="34" charset="0"/>
              <a:buChar char="•"/>
            </a:pPr>
            <a:r>
              <a:rPr lang="en-US" dirty="0">
                <a:latin typeface="Gotham Light" panose="02000603030000020004" pitchFamily="2" charset="0"/>
              </a:rPr>
              <a:t>Water Quality Monitoring</a:t>
            </a:r>
          </a:p>
          <a:p>
            <a:pPr marL="742950" lvl="1" indent="-285750">
              <a:buFont typeface="Arial" panose="020B0604020202020204" pitchFamily="34" charset="0"/>
              <a:buChar char="•"/>
            </a:pPr>
            <a:r>
              <a:rPr lang="en-US" dirty="0">
                <a:latin typeface="Gotham Light" panose="02000603030000020004" pitchFamily="2" charset="0"/>
              </a:rPr>
              <a:t>Storm and non-storm monitoring</a:t>
            </a:r>
          </a:p>
          <a:p>
            <a:pPr marL="742950" lvl="1" indent="-285750">
              <a:buFont typeface="Arial" panose="020B0604020202020204" pitchFamily="34" charset="0"/>
              <a:buChar char="•"/>
            </a:pPr>
            <a:r>
              <a:rPr lang="en-US" dirty="0">
                <a:latin typeface="Gotham Light" panose="02000603030000020004" pitchFamily="2" charset="0"/>
              </a:rPr>
              <a:t>Base lapse photography of pool (monitor for algae bloom)</a:t>
            </a:r>
          </a:p>
          <a:p>
            <a:pPr marL="285750" indent="-285750">
              <a:buFont typeface="Arial" panose="020B0604020202020204" pitchFamily="34" charset="0"/>
              <a:buChar char="•"/>
            </a:pPr>
            <a:r>
              <a:rPr lang="en-US" dirty="0">
                <a:latin typeface="Gotham Light" panose="02000603030000020004" pitchFamily="2" charset="0"/>
              </a:rPr>
              <a:t>Repeat Photography: tracking landscape change over time</a:t>
            </a:r>
          </a:p>
          <a:p>
            <a:pPr marL="742950" lvl="1" indent="-285750">
              <a:buFont typeface="Arial" panose="020B0604020202020204" pitchFamily="34" charset="0"/>
              <a:buChar char="•"/>
            </a:pPr>
            <a:r>
              <a:rPr lang="en-US" dirty="0">
                <a:latin typeface="Gotham Light" panose="02000603030000020004" pitchFamily="2" charset="0"/>
              </a:rPr>
              <a:t>Aerial Imagery and LiDAR</a:t>
            </a:r>
          </a:p>
          <a:p>
            <a:pPr marL="742950" lvl="1" indent="-285750">
              <a:buFont typeface="Arial" panose="020B0604020202020204" pitchFamily="34" charset="0"/>
              <a:buChar char="•"/>
            </a:pPr>
            <a:r>
              <a:rPr lang="en-US" dirty="0">
                <a:latin typeface="Gotham Light" panose="02000603030000020004" pitchFamily="2" charset="0"/>
              </a:rPr>
              <a:t>Wildlife monitoring</a:t>
            </a:r>
          </a:p>
          <a:p>
            <a:pPr marL="742950" lvl="1" indent="-285750">
              <a:buFont typeface="Arial" panose="020B0604020202020204" pitchFamily="34" charset="0"/>
              <a:buChar char="•"/>
            </a:pPr>
            <a:r>
              <a:rPr lang="en-US" dirty="0">
                <a:latin typeface="Gotham Light" panose="02000603030000020004" pitchFamily="2" charset="0"/>
              </a:rPr>
              <a:t>Photo stations</a:t>
            </a:r>
          </a:p>
          <a:p>
            <a:pPr marL="285750" indent="-285750">
              <a:buFont typeface="Arial" panose="020B0604020202020204" pitchFamily="34" charset="0"/>
              <a:buChar char="•"/>
            </a:pPr>
            <a:endParaRPr lang="en-US" dirty="0">
              <a:latin typeface="Gotham Light" panose="02000603030000020004" pitchFamily="2" charset="0"/>
            </a:endParaRPr>
          </a:p>
          <a:p>
            <a:pPr marL="742950" lvl="1" indent="-285750">
              <a:buFont typeface="Arial" panose="020B0604020202020204" pitchFamily="34" charset="0"/>
              <a:buChar char="•"/>
            </a:pPr>
            <a:endParaRPr lang="en-US" dirty="0">
              <a:latin typeface="Gotham Light" panose="02000603030000020004" pitchFamily="2" charset="0"/>
            </a:endParaRPr>
          </a:p>
        </p:txBody>
      </p:sp>
      <p:pic>
        <p:nvPicPr>
          <p:cNvPr id="6" name="Picture 5" descr="A picture containing mountain, outdoor, sky, nature&#10;&#10;AI-generated content may be incorrect.">
            <a:extLst>
              <a:ext uri="{FF2B5EF4-FFF2-40B4-BE49-F238E27FC236}">
                <a16:creationId xmlns:a16="http://schemas.microsoft.com/office/drawing/2014/main" id="{87A3E58D-4E8B-364F-DBF4-661CF42E1387}"/>
              </a:ext>
            </a:extLst>
          </p:cNvPr>
          <p:cNvPicPr>
            <a:picLocks noChangeAspect="1"/>
          </p:cNvPicPr>
          <p:nvPr/>
        </p:nvPicPr>
        <p:blipFill>
          <a:blip r:embed="rId4"/>
          <a:stretch>
            <a:fillRect/>
          </a:stretch>
        </p:blipFill>
        <p:spPr>
          <a:xfrm>
            <a:off x="5340467" y="1868556"/>
            <a:ext cx="6785113" cy="3816626"/>
          </a:xfrm>
          <a:prstGeom prst="rect">
            <a:avLst/>
          </a:prstGeom>
        </p:spPr>
      </p:pic>
    </p:spTree>
    <p:extLst>
      <p:ext uri="{BB962C8B-B14F-4D97-AF65-F5344CB8AC3E}">
        <p14:creationId xmlns:p14="http://schemas.microsoft.com/office/powerpoint/2010/main" val="2675805410"/>
      </p:ext>
    </p:extLst>
  </p:cSld>
  <p:clrMapOvr>
    <a:masterClrMapping/>
  </p:clrMapOvr>
  <p:extLst>
    <p:ext uri="{6950BFC3-D8DA-4A85-94F7-54DA5524770B}">
      <p188:commentRel xmlns:p188="http://schemas.microsoft.com/office/powerpoint/2018/8/main" r:id="rId3"/>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98158-1D3C-066B-9CFC-1FB4F8EE6002}"/>
              </a:ext>
            </a:extLst>
          </p:cNvPr>
          <p:cNvSpPr>
            <a:spLocks noGrp="1"/>
          </p:cNvSpPr>
          <p:nvPr>
            <p:ph type="title"/>
          </p:nvPr>
        </p:nvSpPr>
        <p:spPr>
          <a:xfrm>
            <a:off x="0" y="-134035"/>
            <a:ext cx="12191999" cy="1325563"/>
          </a:xfrm>
        </p:spPr>
        <p:txBody>
          <a:bodyPr>
            <a:normAutofit/>
          </a:bodyPr>
          <a:lstStyle/>
          <a:p>
            <a:r>
              <a:rPr lang="en-US" sz="4200" dirty="0">
                <a:latin typeface="Gotham" panose="02000804030000020004" pitchFamily="50" charset="0"/>
              </a:rPr>
              <a:t>Upcoming Monitoring, Research and Studies </a:t>
            </a:r>
          </a:p>
        </p:txBody>
      </p:sp>
      <p:sp>
        <p:nvSpPr>
          <p:cNvPr id="6" name="TextBox 5">
            <a:extLst>
              <a:ext uri="{FF2B5EF4-FFF2-40B4-BE49-F238E27FC236}">
                <a16:creationId xmlns:a16="http://schemas.microsoft.com/office/drawing/2014/main" id="{EB48B5AB-2A36-D64F-850A-E9A611CC3319}"/>
              </a:ext>
            </a:extLst>
          </p:cNvPr>
          <p:cNvSpPr txBox="1"/>
          <p:nvPr/>
        </p:nvSpPr>
        <p:spPr>
          <a:xfrm>
            <a:off x="149558" y="1430323"/>
            <a:ext cx="6094324" cy="3170099"/>
          </a:xfrm>
          <a:prstGeom prst="rect">
            <a:avLst/>
          </a:prstGeom>
          <a:noFill/>
        </p:spPr>
        <p:txBody>
          <a:bodyPr wrap="square">
            <a:spAutoFit/>
          </a:bodyPr>
          <a:lstStyle/>
          <a:p>
            <a:pPr marL="285750" indent="-285750">
              <a:buFont typeface="Arial" panose="020B0604020202020204" pitchFamily="34" charset="0"/>
              <a:buChar char="•"/>
            </a:pPr>
            <a:r>
              <a:rPr lang="en-US" sz="2000" dirty="0">
                <a:latin typeface="Gotham Light" panose="02000603030000020004" pitchFamily="2" charset="0"/>
              </a:rPr>
              <a:t>Post-Line Fire Workshop and Studies</a:t>
            </a:r>
          </a:p>
          <a:p>
            <a:pPr marL="742950" lvl="1" indent="-285750">
              <a:buFont typeface="Arial" panose="020B0604020202020204" pitchFamily="34" charset="0"/>
              <a:buChar char="•"/>
            </a:pPr>
            <a:r>
              <a:rPr lang="en-US" sz="2000" dirty="0">
                <a:latin typeface="Gotham Light" panose="02000603030000020004" pitchFamily="2" charset="0"/>
              </a:rPr>
              <a:t>Water Quality/Quantity</a:t>
            </a:r>
          </a:p>
          <a:p>
            <a:pPr marL="742950" lvl="1" indent="-285750">
              <a:buFont typeface="Arial" panose="020B0604020202020204" pitchFamily="34" charset="0"/>
              <a:buChar char="•"/>
            </a:pPr>
            <a:r>
              <a:rPr lang="en-US" sz="2000" dirty="0">
                <a:latin typeface="Gotham Light" panose="02000603030000020004" pitchFamily="2" charset="0"/>
              </a:rPr>
              <a:t>Sediment Transport</a:t>
            </a:r>
          </a:p>
          <a:p>
            <a:pPr marL="742950" lvl="1" indent="-285750">
              <a:buFont typeface="Arial" panose="020B0604020202020204" pitchFamily="34" charset="0"/>
              <a:buChar char="•"/>
            </a:pPr>
            <a:r>
              <a:rPr lang="en-US" sz="2000" dirty="0">
                <a:latin typeface="Gotham Light" panose="02000603030000020004" pitchFamily="2" charset="0"/>
              </a:rPr>
              <a:t>Mass Loading</a:t>
            </a:r>
          </a:p>
          <a:p>
            <a:pPr marL="742950" lvl="1" indent="-285750">
              <a:buFont typeface="Arial" panose="020B0604020202020204" pitchFamily="34" charset="0"/>
              <a:buChar char="•"/>
            </a:pPr>
            <a:r>
              <a:rPr lang="en-US" sz="2000" dirty="0">
                <a:latin typeface="Gotham Light" panose="02000603030000020004" pitchFamily="2" charset="0"/>
              </a:rPr>
              <a:t>Dry Ravel Mapping</a:t>
            </a:r>
          </a:p>
          <a:p>
            <a:pPr marL="742950" lvl="1" indent="-285750">
              <a:buFont typeface="Arial" panose="020B0604020202020204" pitchFamily="34" charset="0"/>
              <a:buChar char="•"/>
            </a:pPr>
            <a:r>
              <a:rPr lang="en-US" sz="2000" dirty="0">
                <a:latin typeface="Gotham Light" panose="02000603030000020004" pitchFamily="2" charset="0"/>
              </a:rPr>
              <a:t>Habitat Recovery</a:t>
            </a:r>
          </a:p>
          <a:p>
            <a:pPr marL="285750" indent="-285750">
              <a:buFont typeface="Arial" panose="020B0604020202020204" pitchFamily="34" charset="0"/>
              <a:buChar char="•"/>
            </a:pPr>
            <a:r>
              <a:rPr lang="en-US" sz="2000" dirty="0">
                <a:latin typeface="Gotham Light" panose="02000603030000020004" pitchFamily="2" charset="0"/>
              </a:rPr>
              <a:t>Water Supply</a:t>
            </a:r>
          </a:p>
          <a:p>
            <a:pPr marL="742950" lvl="1" indent="-285750">
              <a:buFont typeface="Arial" panose="020B0604020202020204" pitchFamily="34" charset="0"/>
              <a:buChar char="•"/>
            </a:pPr>
            <a:r>
              <a:rPr lang="en-US" sz="2000" dirty="0">
                <a:latin typeface="Gotham Light" panose="02000603030000020004" pitchFamily="2" charset="0"/>
              </a:rPr>
              <a:t>Natural Reservoirs</a:t>
            </a:r>
          </a:p>
          <a:p>
            <a:pPr marL="1200150" lvl="2" indent="-285750">
              <a:buFont typeface="Arial" panose="020B0604020202020204" pitchFamily="34" charset="0"/>
              <a:buChar char="•"/>
            </a:pPr>
            <a:r>
              <a:rPr lang="en-US" sz="2000" dirty="0">
                <a:latin typeface="Gotham Light" panose="02000603030000020004" pitchFamily="2" charset="0"/>
              </a:rPr>
              <a:t>Snowpack</a:t>
            </a:r>
          </a:p>
          <a:p>
            <a:pPr marL="1200150" lvl="2" indent="-285750">
              <a:buFont typeface="Arial" panose="020B0604020202020204" pitchFamily="34" charset="0"/>
              <a:buChar char="•"/>
            </a:pPr>
            <a:r>
              <a:rPr lang="en-US" sz="2000" dirty="0">
                <a:latin typeface="Gotham Light" panose="02000603030000020004" pitchFamily="2" charset="0"/>
              </a:rPr>
              <a:t>Meadows</a:t>
            </a:r>
          </a:p>
        </p:txBody>
      </p:sp>
      <p:pic>
        <p:nvPicPr>
          <p:cNvPr id="9" name="Picture 8" descr="A picture containing outdoor, nature, rock&#10;&#10;AI-generated content may be incorrect.">
            <a:extLst>
              <a:ext uri="{FF2B5EF4-FFF2-40B4-BE49-F238E27FC236}">
                <a16:creationId xmlns:a16="http://schemas.microsoft.com/office/drawing/2014/main" id="{D58BA51E-4697-6F1C-30D9-4B1E2D024DF9}"/>
              </a:ext>
            </a:extLst>
          </p:cNvPr>
          <p:cNvPicPr>
            <a:picLocks noChangeAspect="1"/>
          </p:cNvPicPr>
          <p:nvPr/>
        </p:nvPicPr>
        <p:blipFill>
          <a:blip r:embed="rId3"/>
          <a:srcRect l="23547" t="3620" r="27688" b="4988"/>
          <a:stretch/>
        </p:blipFill>
        <p:spPr>
          <a:xfrm rot="5400000">
            <a:off x="9293170" y="504008"/>
            <a:ext cx="2303932" cy="3238381"/>
          </a:xfrm>
          <a:prstGeom prst="rect">
            <a:avLst/>
          </a:prstGeom>
        </p:spPr>
      </p:pic>
      <p:sp>
        <p:nvSpPr>
          <p:cNvPr id="10" name="Arrow: Right 9">
            <a:extLst>
              <a:ext uri="{FF2B5EF4-FFF2-40B4-BE49-F238E27FC236}">
                <a16:creationId xmlns:a16="http://schemas.microsoft.com/office/drawing/2014/main" id="{0517B615-5153-765F-A08E-E074AAA50E5B}"/>
              </a:ext>
            </a:extLst>
          </p:cNvPr>
          <p:cNvSpPr/>
          <p:nvPr/>
        </p:nvSpPr>
        <p:spPr>
          <a:xfrm>
            <a:off x="8231349" y="2041675"/>
            <a:ext cx="512064" cy="194815"/>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2">
            <a:extLst>
              <a:ext uri="{FF2B5EF4-FFF2-40B4-BE49-F238E27FC236}">
                <a16:creationId xmlns:a16="http://schemas.microsoft.com/office/drawing/2014/main" id="{A78A9802-AFE9-0642-A877-61576E2E8337}"/>
              </a:ext>
            </a:extLst>
          </p:cNvPr>
          <p:cNvPicPr>
            <a:picLocks noChangeAspect="1" noChangeArrowheads="1"/>
          </p:cNvPicPr>
          <p:nvPr/>
        </p:nvPicPr>
        <p:blipFill>
          <a:blip r:embed="rId4"/>
          <a:srcRect t="2688" b="2688"/>
          <a:stretch/>
        </p:blipFill>
        <p:spPr bwMode="auto">
          <a:xfrm>
            <a:off x="8743413" y="3813641"/>
            <a:ext cx="3357472" cy="2382722"/>
          </a:xfrm>
          <a:prstGeom prst="rect">
            <a:avLst/>
          </a:prstGeom>
          <a:noFill/>
          <a:extLst>
            <a:ext uri="{909E8E84-426E-40DD-AFC4-6F175D3DCCD1}">
              <a14:hiddenFill xmlns:a14="http://schemas.microsoft.com/office/drawing/2010/main">
                <a:solidFill>
                  <a:srgbClr val="FFFFFF"/>
                </a:solidFill>
              </a14:hiddenFill>
            </a:ext>
          </a:extLst>
        </p:spPr>
      </p:pic>
      <p:sp>
        <p:nvSpPr>
          <p:cNvPr id="12" name="Arrow: Right 11">
            <a:extLst>
              <a:ext uri="{FF2B5EF4-FFF2-40B4-BE49-F238E27FC236}">
                <a16:creationId xmlns:a16="http://schemas.microsoft.com/office/drawing/2014/main" id="{E3891E7B-683B-0628-7912-EC6DD378B895}"/>
              </a:ext>
            </a:extLst>
          </p:cNvPr>
          <p:cNvSpPr/>
          <p:nvPr/>
        </p:nvSpPr>
        <p:spPr>
          <a:xfrm rot="5400000">
            <a:off x="9987235" y="3435192"/>
            <a:ext cx="512064" cy="194815"/>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rrow: Right 12">
            <a:extLst>
              <a:ext uri="{FF2B5EF4-FFF2-40B4-BE49-F238E27FC236}">
                <a16:creationId xmlns:a16="http://schemas.microsoft.com/office/drawing/2014/main" id="{DDE42AF1-16D7-6AE8-56FF-2188275C151A}"/>
              </a:ext>
            </a:extLst>
          </p:cNvPr>
          <p:cNvSpPr/>
          <p:nvPr/>
        </p:nvSpPr>
        <p:spPr>
          <a:xfrm rot="10800000">
            <a:off x="8204974" y="4503014"/>
            <a:ext cx="512064" cy="194815"/>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descr="A picture containing text, outdoor, way&#10;&#10;AI-generated content may be incorrect.">
            <a:extLst>
              <a:ext uri="{FF2B5EF4-FFF2-40B4-BE49-F238E27FC236}">
                <a16:creationId xmlns:a16="http://schemas.microsoft.com/office/drawing/2014/main" id="{5E81F5F2-023E-D9CB-B55D-925F44913BDE}"/>
              </a:ext>
            </a:extLst>
          </p:cNvPr>
          <p:cNvPicPr>
            <a:picLocks noChangeAspect="1"/>
          </p:cNvPicPr>
          <p:nvPr/>
        </p:nvPicPr>
        <p:blipFill>
          <a:blip r:embed="rId5"/>
          <a:srcRect r="923" b="6250"/>
          <a:stretch/>
        </p:blipFill>
        <p:spPr>
          <a:xfrm>
            <a:off x="4962886" y="3813641"/>
            <a:ext cx="3227197" cy="2290269"/>
          </a:xfrm>
          <a:prstGeom prst="rect">
            <a:avLst/>
          </a:prstGeom>
        </p:spPr>
      </p:pic>
      <p:pic>
        <p:nvPicPr>
          <p:cNvPr id="3" name="Picture 2">
            <a:extLst>
              <a:ext uri="{FF2B5EF4-FFF2-40B4-BE49-F238E27FC236}">
                <a16:creationId xmlns:a16="http://schemas.microsoft.com/office/drawing/2014/main" id="{D855D32A-8AD6-8042-BE33-46298065FD62}"/>
              </a:ext>
            </a:extLst>
          </p:cNvPr>
          <p:cNvPicPr>
            <a:picLocks noChangeAspect="1"/>
          </p:cNvPicPr>
          <p:nvPr/>
        </p:nvPicPr>
        <p:blipFill>
          <a:blip r:embed="rId6"/>
          <a:stretch>
            <a:fillRect/>
          </a:stretch>
        </p:blipFill>
        <p:spPr>
          <a:xfrm>
            <a:off x="4962886" y="971232"/>
            <a:ext cx="3227196" cy="2211590"/>
          </a:xfrm>
          <a:prstGeom prst="rect">
            <a:avLst/>
          </a:prstGeom>
        </p:spPr>
      </p:pic>
      <p:sp>
        <p:nvSpPr>
          <p:cNvPr id="7" name="TextBox 6">
            <a:extLst>
              <a:ext uri="{FF2B5EF4-FFF2-40B4-BE49-F238E27FC236}">
                <a16:creationId xmlns:a16="http://schemas.microsoft.com/office/drawing/2014/main" id="{DBB517B7-533E-AFCF-1709-E993996F91DD}"/>
              </a:ext>
            </a:extLst>
          </p:cNvPr>
          <p:cNvSpPr txBox="1"/>
          <p:nvPr/>
        </p:nvSpPr>
        <p:spPr>
          <a:xfrm>
            <a:off x="3135802" y="6563423"/>
            <a:ext cx="6216160" cy="276999"/>
          </a:xfrm>
          <a:prstGeom prst="rect">
            <a:avLst/>
          </a:prstGeom>
          <a:noFill/>
        </p:spPr>
        <p:txBody>
          <a:bodyPr wrap="square">
            <a:spAutoFit/>
          </a:bodyPr>
          <a:lstStyle/>
          <a:p>
            <a:r>
              <a:rPr kumimoji="0" lang="en-US" sz="1200" b="1" i="1" u="none" strike="noStrike" kern="1200" cap="none" spc="0" normalizeH="0" baseline="0" noProof="0" dirty="0">
                <a:ln>
                  <a:noFill/>
                </a:ln>
                <a:solidFill>
                  <a:srgbClr val="000000"/>
                </a:solidFill>
                <a:effectLst/>
                <a:uLnTx/>
                <a:uFillTx/>
                <a:latin typeface="Gill Sans MT" panose="020B0502020104020203"/>
                <a:ea typeface="+mn-ea"/>
                <a:cs typeface="+mn-cs"/>
              </a:rPr>
              <a:t>Photo credit: 1: Redspork02, Wikipedia.com accessed 5-30-2025</a:t>
            </a:r>
            <a:endParaRPr lang="en-US" dirty="0"/>
          </a:p>
        </p:txBody>
      </p:sp>
    </p:spTree>
    <p:extLst>
      <p:ext uri="{BB962C8B-B14F-4D97-AF65-F5344CB8AC3E}">
        <p14:creationId xmlns:p14="http://schemas.microsoft.com/office/powerpoint/2010/main" val="11116823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60F1749-ECD9-A21F-D286-2B778549713D}"/>
              </a:ext>
            </a:extLst>
          </p:cNvPr>
          <p:cNvPicPr>
            <a:picLocks noChangeAspect="1"/>
          </p:cNvPicPr>
          <p:nvPr/>
        </p:nvPicPr>
        <p:blipFill rotWithShape="1">
          <a:blip r:embed="rId3"/>
          <a:srcRect l="36193" t="11266" r="35742" b="2734"/>
          <a:stretch/>
        </p:blipFill>
        <p:spPr>
          <a:xfrm>
            <a:off x="6973069" y="436552"/>
            <a:ext cx="4418147" cy="5509998"/>
          </a:xfrm>
          <a:prstGeom prst="rect">
            <a:avLst/>
          </a:prstGeom>
          <a:ln>
            <a:solidFill>
              <a:schemeClr val="tx1"/>
            </a:solidFill>
          </a:ln>
        </p:spPr>
      </p:pic>
      <p:pic>
        <p:nvPicPr>
          <p:cNvPr id="4" name="Picture 3">
            <a:extLst>
              <a:ext uri="{FF2B5EF4-FFF2-40B4-BE49-F238E27FC236}">
                <a16:creationId xmlns:a16="http://schemas.microsoft.com/office/drawing/2014/main" id="{5776806C-642C-0A3A-B796-C2CD2E3CD0C2}"/>
              </a:ext>
            </a:extLst>
          </p:cNvPr>
          <p:cNvPicPr>
            <a:picLocks noChangeAspect="1"/>
          </p:cNvPicPr>
          <p:nvPr/>
        </p:nvPicPr>
        <p:blipFill rotWithShape="1">
          <a:blip r:embed="rId4"/>
          <a:srcRect l="35887" t="10617" r="37968" b="7347"/>
          <a:stretch/>
        </p:blipFill>
        <p:spPr>
          <a:xfrm>
            <a:off x="904102" y="436552"/>
            <a:ext cx="4314831" cy="5509998"/>
          </a:xfrm>
          <a:prstGeom prst="rect">
            <a:avLst/>
          </a:prstGeom>
          <a:ln>
            <a:solidFill>
              <a:schemeClr val="tx1"/>
            </a:solidFill>
          </a:ln>
        </p:spPr>
      </p:pic>
      <p:sp>
        <p:nvSpPr>
          <p:cNvPr id="5" name="Speech Bubble: Rectangle with Corners Rounded 4">
            <a:extLst>
              <a:ext uri="{FF2B5EF4-FFF2-40B4-BE49-F238E27FC236}">
                <a16:creationId xmlns:a16="http://schemas.microsoft.com/office/drawing/2014/main" id="{72C63BDE-3CE1-18BA-BBEC-1BAF07E2827E}"/>
              </a:ext>
            </a:extLst>
          </p:cNvPr>
          <p:cNvSpPr/>
          <p:nvPr/>
        </p:nvSpPr>
        <p:spPr>
          <a:xfrm>
            <a:off x="8920751" y="5432322"/>
            <a:ext cx="1799302" cy="1202583"/>
          </a:xfrm>
          <a:prstGeom prst="wedgeRoundRectCallout">
            <a:avLst>
              <a:gd name="adj1" fmla="val -25689"/>
              <a:gd name="adj2" fmla="val -62335"/>
              <a:gd name="adj3" fmla="val 1666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latin typeface="Gotham Light" panose="02000603030000020004" pitchFamily="2" charset="0"/>
              </a:rPr>
              <a:t>Includes WQ data and WQ model; describes 3 major modes of interaction </a:t>
            </a:r>
          </a:p>
        </p:txBody>
      </p:sp>
      <p:sp>
        <p:nvSpPr>
          <p:cNvPr id="6" name="Speech Bubble: Rectangle with Corners Rounded 5">
            <a:extLst>
              <a:ext uri="{FF2B5EF4-FFF2-40B4-BE49-F238E27FC236}">
                <a16:creationId xmlns:a16="http://schemas.microsoft.com/office/drawing/2014/main" id="{5A8C9ABF-B40E-202B-9D7C-6A27E2187609}"/>
              </a:ext>
            </a:extLst>
          </p:cNvPr>
          <p:cNvSpPr/>
          <p:nvPr/>
        </p:nvSpPr>
        <p:spPr>
          <a:xfrm>
            <a:off x="4002672" y="5432322"/>
            <a:ext cx="2093328" cy="1202583"/>
          </a:xfrm>
          <a:prstGeom prst="wedgeRoundRectCallout">
            <a:avLst>
              <a:gd name="adj1" fmla="val -33777"/>
              <a:gd name="adj2" fmla="val -69203"/>
              <a:gd name="adj3" fmla="val 1666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latin typeface="Gotham Light" panose="02000603030000020004" pitchFamily="2" charset="0"/>
              </a:rPr>
              <a:t>Describes proposed changes to operation of Debris Pool (which were not implemented)</a:t>
            </a:r>
          </a:p>
        </p:txBody>
      </p:sp>
    </p:spTree>
    <p:extLst>
      <p:ext uri="{BB962C8B-B14F-4D97-AF65-F5344CB8AC3E}">
        <p14:creationId xmlns:p14="http://schemas.microsoft.com/office/powerpoint/2010/main" val="13801644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809728-36F3-17E5-0F12-39FB298FA119}"/>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72399700-B66F-03F4-F2C6-F8FD92A6C576}"/>
              </a:ext>
            </a:extLst>
          </p:cNvPr>
          <p:cNvPicPr>
            <a:picLocks noChangeAspect="1"/>
          </p:cNvPicPr>
          <p:nvPr/>
        </p:nvPicPr>
        <p:blipFill rotWithShape="1">
          <a:blip r:embed="rId2"/>
          <a:srcRect l="36193" t="11266" r="35742" b="2734"/>
          <a:stretch/>
        </p:blipFill>
        <p:spPr>
          <a:xfrm>
            <a:off x="481948" y="681318"/>
            <a:ext cx="4262045" cy="5315319"/>
          </a:xfrm>
          <a:prstGeom prst="rect">
            <a:avLst/>
          </a:prstGeom>
        </p:spPr>
      </p:pic>
      <p:sp>
        <p:nvSpPr>
          <p:cNvPr id="4" name="Content Placeholder 2">
            <a:extLst>
              <a:ext uri="{FF2B5EF4-FFF2-40B4-BE49-F238E27FC236}">
                <a16:creationId xmlns:a16="http://schemas.microsoft.com/office/drawing/2014/main" id="{727FBF35-5E3B-F3F2-B711-2DC8B306A4A9}"/>
              </a:ext>
            </a:extLst>
          </p:cNvPr>
          <p:cNvSpPr>
            <a:spLocks noGrp="1"/>
          </p:cNvSpPr>
          <p:nvPr>
            <p:ph idx="1"/>
          </p:nvPr>
        </p:nvSpPr>
        <p:spPr>
          <a:xfrm>
            <a:off x="4935894" y="945626"/>
            <a:ext cx="6774158" cy="4786702"/>
          </a:xfrm>
        </p:spPr>
        <p:txBody>
          <a:bodyPr>
            <a:noAutofit/>
          </a:bodyPr>
          <a:lstStyle/>
          <a:p>
            <a:pPr marL="0" indent="0" algn="l">
              <a:buNone/>
            </a:pPr>
            <a:r>
              <a:rPr lang="en-US" sz="2200" dirty="0">
                <a:latin typeface="Gotham Light" panose="02000603030000020004" pitchFamily="2" charset="0"/>
              </a:rPr>
              <a:t>Modes of Interaction</a:t>
            </a:r>
          </a:p>
          <a:p>
            <a:pPr algn="l"/>
            <a:r>
              <a:rPr lang="en-US" sz="2200" u="sng" dirty="0">
                <a:latin typeface="Gotham Light" panose="02000603030000020004" pitchFamily="2" charset="0"/>
              </a:rPr>
              <a:t>Third Mode</a:t>
            </a:r>
            <a:r>
              <a:rPr lang="en-US" sz="2200" dirty="0">
                <a:latin typeface="Gotham Light" panose="02000603030000020004" pitchFamily="2" charset="0"/>
              </a:rPr>
              <a:t>:  re-suspension of sediment downstream of dam</a:t>
            </a:r>
          </a:p>
          <a:p>
            <a:pPr algn="l"/>
            <a:r>
              <a:rPr lang="en-US" sz="2200" b="0" i="0" u="none" strike="noStrike" baseline="0" dirty="0">
                <a:latin typeface="Gotham Light" panose="02000603030000020004" pitchFamily="2" charset="0"/>
              </a:rPr>
              <a:t>‘The 2010 and 2011 release tests further showed that the extreme high turbidity seen in the immediate downstream reaches below SOD is not generated within the pool</a:t>
            </a:r>
            <a:r>
              <a:rPr lang="en-US" sz="2200" dirty="0">
                <a:latin typeface="Gotham Light" panose="02000603030000020004" pitchFamily="2" charset="0"/>
              </a:rPr>
              <a:t>, </a:t>
            </a:r>
            <a:r>
              <a:rPr lang="en-US" sz="2200" b="0" i="0" u="none" strike="noStrike" baseline="0" dirty="0">
                <a:latin typeface="Gotham Light" panose="02000603030000020004" pitchFamily="2" charset="0"/>
              </a:rPr>
              <a:t>but is due largely to re-suspension or scour of bed and bank material in the SAR channel. From the July  2010 and February 2011 testing it is apparent that high flow can mobilize finer materials in the stream bed and bank with a pronounced “first flush” effect.’</a:t>
            </a:r>
            <a:endParaRPr lang="en-US" sz="2200" dirty="0">
              <a:latin typeface="Gotham Light" panose="02000603030000020004" pitchFamily="2" charset="0"/>
            </a:endParaRPr>
          </a:p>
        </p:txBody>
      </p:sp>
    </p:spTree>
    <p:extLst>
      <p:ext uri="{BB962C8B-B14F-4D97-AF65-F5344CB8AC3E}">
        <p14:creationId xmlns:p14="http://schemas.microsoft.com/office/powerpoint/2010/main" val="39289630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315FF0-C290-3917-5DA0-D38361FD8A7A}"/>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269EB7B0-F974-372B-801B-7538BEAAF77B}"/>
              </a:ext>
            </a:extLst>
          </p:cNvPr>
          <p:cNvPicPr>
            <a:picLocks noChangeAspect="1"/>
          </p:cNvPicPr>
          <p:nvPr/>
        </p:nvPicPr>
        <p:blipFill rotWithShape="1">
          <a:blip r:embed="rId2"/>
          <a:srcRect l="36193" t="11266" r="35742" b="2734"/>
          <a:stretch/>
        </p:blipFill>
        <p:spPr>
          <a:xfrm>
            <a:off x="481948" y="771340"/>
            <a:ext cx="4262045" cy="5315319"/>
          </a:xfrm>
          <a:prstGeom prst="rect">
            <a:avLst/>
          </a:prstGeom>
        </p:spPr>
      </p:pic>
      <p:sp>
        <p:nvSpPr>
          <p:cNvPr id="4" name="Content Placeholder 2">
            <a:extLst>
              <a:ext uri="{FF2B5EF4-FFF2-40B4-BE49-F238E27FC236}">
                <a16:creationId xmlns:a16="http://schemas.microsoft.com/office/drawing/2014/main" id="{326E6F9E-8DA0-093C-5B0A-351DE3AFEB8C}"/>
              </a:ext>
            </a:extLst>
          </p:cNvPr>
          <p:cNvSpPr>
            <a:spLocks noGrp="1"/>
          </p:cNvSpPr>
          <p:nvPr>
            <p:ph idx="1"/>
          </p:nvPr>
        </p:nvSpPr>
        <p:spPr>
          <a:xfrm>
            <a:off x="4935894" y="1035648"/>
            <a:ext cx="6774158" cy="4786702"/>
          </a:xfrm>
        </p:spPr>
        <p:txBody>
          <a:bodyPr>
            <a:noAutofit/>
          </a:bodyPr>
          <a:lstStyle/>
          <a:p>
            <a:pPr marL="0" indent="0" algn="l">
              <a:buNone/>
            </a:pPr>
            <a:r>
              <a:rPr lang="en-US" sz="2400" b="0" i="0" u="none" strike="noStrike" baseline="0" dirty="0">
                <a:latin typeface="Gotham Light" panose="02000603030000020004" pitchFamily="2" charset="0"/>
              </a:rPr>
              <a:t>‘Overall, the data from 2010 and 2011 suggest strongly that the extended duration of turbidity in releases from SOD during (or following) typical winter floods is a largely unavoidable consequence of flood retention with an extended release, rather than the result of in-pool generation of turbidity creating materials (i.e., by generation of algal blooms or release of dissolved substances from bottom sediments).’</a:t>
            </a:r>
            <a:endParaRPr lang="en-US" sz="2400" dirty="0">
              <a:latin typeface="Gotham Light" panose="02000603030000020004" pitchFamily="2" charset="0"/>
            </a:endParaRPr>
          </a:p>
        </p:txBody>
      </p:sp>
    </p:spTree>
    <p:extLst>
      <p:ext uri="{BB962C8B-B14F-4D97-AF65-F5344CB8AC3E}">
        <p14:creationId xmlns:p14="http://schemas.microsoft.com/office/powerpoint/2010/main" val="24681612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77B002-D1C6-5E16-4A96-76FE4F1D6A77}"/>
              </a:ext>
            </a:extLst>
          </p:cNvPr>
          <p:cNvSpPr>
            <a:spLocks noGrp="1"/>
          </p:cNvSpPr>
          <p:nvPr>
            <p:ph type="title"/>
          </p:nvPr>
        </p:nvSpPr>
        <p:spPr>
          <a:xfrm>
            <a:off x="2768600" y="365125"/>
            <a:ext cx="9423400" cy="1325563"/>
          </a:xfrm>
        </p:spPr>
        <p:txBody>
          <a:bodyPr>
            <a:normAutofit/>
          </a:bodyPr>
          <a:lstStyle/>
          <a:p>
            <a:r>
              <a:rPr lang="en-US" dirty="0">
                <a:latin typeface="Gotham" panose="02000804030000020004" pitchFamily="50" charset="0"/>
              </a:rPr>
              <a:t>Items to Consider in Scoping Water Quality Evaluation</a:t>
            </a:r>
          </a:p>
        </p:txBody>
      </p:sp>
      <p:sp>
        <p:nvSpPr>
          <p:cNvPr id="3" name="Content Placeholder 2">
            <a:extLst>
              <a:ext uri="{FF2B5EF4-FFF2-40B4-BE49-F238E27FC236}">
                <a16:creationId xmlns:a16="http://schemas.microsoft.com/office/drawing/2014/main" id="{2D2C9B68-7AD6-879A-3EDC-F261EDFA079A}"/>
              </a:ext>
            </a:extLst>
          </p:cNvPr>
          <p:cNvSpPr>
            <a:spLocks noGrp="1"/>
          </p:cNvSpPr>
          <p:nvPr>
            <p:ph idx="1"/>
          </p:nvPr>
        </p:nvSpPr>
        <p:spPr>
          <a:xfrm>
            <a:off x="3048000" y="1945941"/>
            <a:ext cx="8305800" cy="4351338"/>
          </a:xfrm>
        </p:spPr>
        <p:txBody>
          <a:bodyPr>
            <a:normAutofit fontScale="92500" lnSpcReduction="20000"/>
          </a:bodyPr>
          <a:lstStyle/>
          <a:p>
            <a:r>
              <a:rPr lang="en-US" dirty="0">
                <a:latin typeface="Gotham Light" panose="02000603030000020004" pitchFamily="2" charset="0"/>
              </a:rPr>
              <a:t>Review if data collected since 2011 ERDC report are consistent with ERDC report findings</a:t>
            </a:r>
          </a:p>
          <a:p>
            <a:r>
              <a:rPr lang="en-US" dirty="0">
                <a:latin typeface="Gotham Light" panose="02000603030000020004" pitchFamily="2" charset="0"/>
              </a:rPr>
              <a:t>To what extent can releases of water stored at SOD negatively impact downstream water quality?</a:t>
            </a:r>
          </a:p>
          <a:p>
            <a:r>
              <a:rPr lang="en-US" dirty="0">
                <a:latin typeface="Gotham Light" panose="02000603030000020004" pitchFamily="2" charset="0"/>
              </a:rPr>
              <a:t>Would modeling water quality changes during storage at SOD provide beneficial information?</a:t>
            </a:r>
          </a:p>
          <a:p>
            <a:r>
              <a:rPr lang="en-US" dirty="0">
                <a:latin typeface="Gotham Light" panose="02000603030000020004" pitchFamily="2" charset="0"/>
              </a:rPr>
              <a:t>What additional data may be needed to support modeling and decision making?</a:t>
            </a:r>
          </a:p>
          <a:p>
            <a:r>
              <a:rPr lang="en-US" dirty="0">
                <a:latin typeface="Gotham Light" panose="02000603030000020004" pitchFamily="2" charset="0"/>
              </a:rPr>
              <a:t>To what extent can water quality in the SOD reservoir area be managed/controlled?</a:t>
            </a:r>
          </a:p>
          <a:p>
            <a:pPr lvl="1"/>
            <a:r>
              <a:rPr lang="en-US" dirty="0">
                <a:latin typeface="Gotham Light" panose="02000603030000020004" pitchFamily="2" charset="0"/>
              </a:rPr>
              <a:t>Modification to eliminate/reduce dead pool (if there is a dead pool)</a:t>
            </a:r>
          </a:p>
          <a:p>
            <a:pPr lvl="1"/>
            <a:r>
              <a:rPr lang="en-US" dirty="0">
                <a:latin typeface="Gotham Light" panose="02000603030000020004" pitchFamily="2" charset="0"/>
              </a:rPr>
              <a:t>Other options </a:t>
            </a:r>
          </a:p>
        </p:txBody>
      </p:sp>
    </p:spTree>
    <p:extLst>
      <p:ext uri="{BB962C8B-B14F-4D97-AF65-F5344CB8AC3E}">
        <p14:creationId xmlns:p14="http://schemas.microsoft.com/office/powerpoint/2010/main" val="31506219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ACAB223-1B0C-2305-1C98-7C9F2216F61F}"/>
              </a:ext>
            </a:extLst>
          </p:cNvPr>
          <p:cNvSpPr/>
          <p:nvPr/>
        </p:nvSpPr>
        <p:spPr>
          <a:xfrm>
            <a:off x="3429000" y="0"/>
            <a:ext cx="5334000" cy="6858000"/>
          </a:xfrm>
          <a:prstGeom prst="rect">
            <a:avLst/>
          </a:prstGeom>
          <a:solidFill>
            <a:schemeClr val="bg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Logo&#10;&#10;Description automatically generated">
            <a:extLst>
              <a:ext uri="{FF2B5EF4-FFF2-40B4-BE49-F238E27FC236}">
                <a16:creationId xmlns:a16="http://schemas.microsoft.com/office/drawing/2014/main" id="{1814B04C-FE41-5F16-7747-DE1734FEFFDF}"/>
              </a:ext>
            </a:extLst>
          </p:cNvPr>
          <p:cNvPicPr>
            <a:picLocks noChangeAspect="1"/>
          </p:cNvPicPr>
          <p:nvPr/>
        </p:nvPicPr>
        <p:blipFill>
          <a:blip r:embed="rId3"/>
          <a:stretch>
            <a:fillRect/>
          </a:stretch>
        </p:blipFill>
        <p:spPr>
          <a:xfrm>
            <a:off x="3704998" y="1424948"/>
            <a:ext cx="4782004" cy="4634107"/>
          </a:xfrm>
          <a:prstGeom prst="rect">
            <a:avLst/>
          </a:prstGeom>
        </p:spPr>
      </p:pic>
    </p:spTree>
    <p:extLst>
      <p:ext uri="{BB962C8B-B14F-4D97-AF65-F5344CB8AC3E}">
        <p14:creationId xmlns:p14="http://schemas.microsoft.com/office/powerpoint/2010/main" val="25632710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7CA49F-D540-0893-756F-0FCFA2161CDA}"/>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ED3471CE-4578-927F-0EF7-DA59ABA18112}"/>
              </a:ext>
            </a:extLst>
          </p:cNvPr>
          <p:cNvSpPr txBox="1"/>
          <p:nvPr/>
        </p:nvSpPr>
        <p:spPr>
          <a:xfrm>
            <a:off x="7267001" y="5854148"/>
            <a:ext cx="1580322" cy="923330"/>
          </a:xfrm>
          <a:prstGeom prst="rect">
            <a:avLst/>
          </a:prstGeom>
          <a:noFill/>
        </p:spPr>
        <p:txBody>
          <a:bodyPr wrap="square">
            <a:spAutoFit/>
          </a:bodyPr>
          <a:lstStyle/>
          <a:p>
            <a:r>
              <a:rPr lang="en-US" dirty="0">
                <a:latin typeface="Gotham Light" panose="02000603030000020004" pitchFamily="2" charset="0"/>
              </a:rPr>
              <a:t>June 10, 2025</a:t>
            </a:r>
          </a:p>
          <a:p>
            <a:pPr marL="285750" indent="-285750">
              <a:buFont typeface="Arial" panose="020B0604020202020204" pitchFamily="34" charset="0"/>
              <a:buChar char="•"/>
            </a:pPr>
            <a:endParaRPr lang="en-US" dirty="0">
              <a:latin typeface="Gotham Light" panose="02000603030000020004" pitchFamily="2" charset="0"/>
            </a:endParaRPr>
          </a:p>
          <a:p>
            <a:pPr marL="742950" lvl="1" indent="-285750">
              <a:buFont typeface="Arial" panose="020B0604020202020204" pitchFamily="34" charset="0"/>
              <a:buChar char="•"/>
            </a:pPr>
            <a:endParaRPr lang="en-US" dirty="0">
              <a:latin typeface="Gotham Light" panose="02000603030000020004" pitchFamily="2" charset="0"/>
            </a:endParaRPr>
          </a:p>
        </p:txBody>
      </p:sp>
      <p:pic>
        <p:nvPicPr>
          <p:cNvPr id="6" name="Picture 5" descr="A picture containing mountain, outdoor, sky, nature&#10;&#10;AI-generated content may be incorrect.">
            <a:extLst>
              <a:ext uri="{FF2B5EF4-FFF2-40B4-BE49-F238E27FC236}">
                <a16:creationId xmlns:a16="http://schemas.microsoft.com/office/drawing/2014/main" id="{0309D469-EAEC-715E-675D-36A44FA23D80}"/>
              </a:ext>
            </a:extLst>
          </p:cNvPr>
          <p:cNvPicPr>
            <a:picLocks noChangeAspect="1"/>
          </p:cNvPicPr>
          <p:nvPr/>
        </p:nvPicPr>
        <p:blipFill>
          <a:blip r:embed="rId4"/>
          <a:stretch>
            <a:fillRect/>
          </a:stretch>
        </p:blipFill>
        <p:spPr>
          <a:xfrm>
            <a:off x="5212155" y="2017850"/>
            <a:ext cx="6979845" cy="3926163"/>
          </a:xfrm>
          <a:prstGeom prst="rect">
            <a:avLst/>
          </a:prstGeom>
        </p:spPr>
      </p:pic>
      <p:pic>
        <p:nvPicPr>
          <p:cNvPr id="8" name="Picture 7">
            <a:extLst>
              <a:ext uri="{FF2B5EF4-FFF2-40B4-BE49-F238E27FC236}">
                <a16:creationId xmlns:a16="http://schemas.microsoft.com/office/drawing/2014/main" id="{D81A39A7-7934-3F4A-C478-64CBF4BD9AA8}"/>
              </a:ext>
            </a:extLst>
          </p:cNvPr>
          <p:cNvPicPr>
            <a:picLocks noChangeAspect="1"/>
          </p:cNvPicPr>
          <p:nvPr/>
        </p:nvPicPr>
        <p:blipFill>
          <a:blip r:embed="rId5"/>
          <a:stretch>
            <a:fillRect/>
          </a:stretch>
        </p:blipFill>
        <p:spPr>
          <a:xfrm>
            <a:off x="0" y="0"/>
            <a:ext cx="6974428" cy="3926164"/>
          </a:xfrm>
          <a:prstGeom prst="rect">
            <a:avLst/>
          </a:prstGeom>
        </p:spPr>
      </p:pic>
      <p:sp>
        <p:nvSpPr>
          <p:cNvPr id="9" name="TextBox 8">
            <a:extLst>
              <a:ext uri="{FF2B5EF4-FFF2-40B4-BE49-F238E27FC236}">
                <a16:creationId xmlns:a16="http://schemas.microsoft.com/office/drawing/2014/main" id="{347764BE-051A-8B91-E5A4-9942531B0D64}"/>
              </a:ext>
            </a:extLst>
          </p:cNvPr>
          <p:cNvSpPr txBox="1"/>
          <p:nvPr/>
        </p:nvSpPr>
        <p:spPr>
          <a:xfrm>
            <a:off x="1734218" y="3956990"/>
            <a:ext cx="1784233" cy="923330"/>
          </a:xfrm>
          <a:prstGeom prst="rect">
            <a:avLst/>
          </a:prstGeom>
          <a:noFill/>
        </p:spPr>
        <p:txBody>
          <a:bodyPr wrap="square">
            <a:spAutoFit/>
          </a:bodyPr>
          <a:lstStyle/>
          <a:p>
            <a:r>
              <a:rPr lang="en-US" dirty="0">
                <a:latin typeface="Gotham Light" panose="02000603030000020004" pitchFamily="2" charset="0"/>
              </a:rPr>
              <a:t>March 25, 2025</a:t>
            </a:r>
          </a:p>
          <a:p>
            <a:pPr marL="285750" indent="-285750">
              <a:buFont typeface="Arial" panose="020B0604020202020204" pitchFamily="34" charset="0"/>
              <a:buChar char="•"/>
            </a:pPr>
            <a:endParaRPr lang="en-US" dirty="0">
              <a:latin typeface="Gotham Light" panose="02000603030000020004" pitchFamily="2" charset="0"/>
            </a:endParaRPr>
          </a:p>
          <a:p>
            <a:pPr marL="742950" lvl="1" indent="-285750">
              <a:buFont typeface="Arial" panose="020B0604020202020204" pitchFamily="34" charset="0"/>
              <a:buChar char="•"/>
            </a:pPr>
            <a:endParaRPr lang="en-US" dirty="0">
              <a:latin typeface="Gotham Light" panose="02000603030000020004" pitchFamily="2" charset="0"/>
            </a:endParaRPr>
          </a:p>
        </p:txBody>
      </p:sp>
    </p:spTree>
    <p:extLst>
      <p:ext uri="{BB962C8B-B14F-4D97-AF65-F5344CB8AC3E}">
        <p14:creationId xmlns:p14="http://schemas.microsoft.com/office/powerpoint/2010/main" val="2787928709"/>
      </p:ext>
    </p:extLst>
  </p:cSld>
  <p:clrMapOvr>
    <a:masterClrMapping/>
  </p:clrMapOvr>
  <p:extLst>
    <p:ext uri="{6950BFC3-D8DA-4A85-94F7-54DA5524770B}">
      <p188:commentRel xmlns:p188="http://schemas.microsoft.com/office/powerpoint/2018/8/main" r:id="rId3"/>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7"/>
          <p:cNvSpPr txBox="1">
            <a:spLocks noGrp="1"/>
          </p:cNvSpPr>
          <p:nvPr>
            <p:ph type="ctrTitle"/>
          </p:nvPr>
        </p:nvSpPr>
        <p:spPr>
          <a:xfrm>
            <a:off x="92078" y="176725"/>
            <a:ext cx="12007843" cy="811807"/>
          </a:xfrm>
          <a:prstGeom prst="rect">
            <a:avLst/>
          </a:prstGeom>
          <a:solidFill>
            <a:srgbClr val="006C92"/>
          </a:solidFill>
          <a:ln>
            <a:noFill/>
          </a:ln>
        </p:spPr>
        <p:txBody>
          <a:bodyPr spcFirstLastPara="1" wrap="square" lIns="609600" tIns="0" rIns="0" bIns="0" anchor="ctr" anchorCtr="0">
            <a:noAutofit/>
          </a:bodyPr>
          <a:lstStyle/>
          <a:p>
            <a:r>
              <a:rPr lang="en-US" dirty="0"/>
              <a:t>Environmental Considerations for FIRO at Seven Oaks Dam - Summary</a:t>
            </a:r>
            <a:endParaRPr dirty="0"/>
          </a:p>
        </p:txBody>
      </p:sp>
      <p:sp>
        <p:nvSpPr>
          <p:cNvPr id="112" name="Google Shape;112;p7"/>
          <p:cNvSpPr txBox="1"/>
          <p:nvPr/>
        </p:nvSpPr>
        <p:spPr>
          <a:xfrm>
            <a:off x="5950945" y="6488672"/>
            <a:ext cx="6050800" cy="369277"/>
          </a:xfrm>
          <a:prstGeom prst="rect">
            <a:avLst/>
          </a:prstGeom>
          <a:noFill/>
          <a:ln>
            <a:noFill/>
          </a:ln>
        </p:spPr>
        <p:txBody>
          <a:bodyPr spcFirstLastPara="1" wrap="square" lIns="121900" tIns="60933" rIns="121900" bIns="60933" anchor="t" anchorCtr="0">
            <a:spAutoFit/>
          </a:bodyPr>
          <a:lstStyle/>
          <a:p>
            <a:pPr algn="r" defTabSz="1219170">
              <a:buClr>
                <a:srgbClr val="000000"/>
              </a:buClr>
              <a:buSzPts val="1200"/>
            </a:pPr>
            <a:r>
              <a:rPr lang="en-US" sz="1600" i="1" kern="0" dirty="0">
                <a:solidFill>
                  <a:srgbClr val="565762"/>
                </a:solidFill>
                <a:latin typeface="Arial"/>
                <a:ea typeface="Arial"/>
                <a:cs typeface="Arial"/>
                <a:sym typeface="Arial"/>
              </a:rPr>
              <a:t>Provided by: Greg Woodside &amp; Chris Jones</a:t>
            </a:r>
            <a:endParaRPr sz="1600" i="1" kern="0" dirty="0">
              <a:solidFill>
                <a:srgbClr val="565762"/>
              </a:solidFill>
              <a:latin typeface="Arial"/>
              <a:ea typeface="Arial"/>
              <a:cs typeface="Arial"/>
              <a:sym typeface="Arial"/>
            </a:endParaRPr>
          </a:p>
        </p:txBody>
      </p:sp>
      <p:graphicFrame>
        <p:nvGraphicFramePr>
          <p:cNvPr id="113" name="Google Shape;113;p7"/>
          <p:cNvGraphicFramePr/>
          <p:nvPr>
            <p:extLst>
              <p:ext uri="{D42A27DB-BD31-4B8C-83A1-F6EECF244321}">
                <p14:modId xmlns:p14="http://schemas.microsoft.com/office/powerpoint/2010/main" val="2674867801"/>
              </p:ext>
            </p:extLst>
          </p:nvPr>
        </p:nvGraphicFramePr>
        <p:xfrm>
          <a:off x="734832" y="1374057"/>
          <a:ext cx="10722334" cy="4729089"/>
        </p:xfrm>
        <a:graphic>
          <a:graphicData uri="http://schemas.openxmlformats.org/drawingml/2006/table">
            <a:tbl>
              <a:tblPr>
                <a:noFill/>
              </a:tblPr>
              <a:tblGrid>
                <a:gridCol w="5182767">
                  <a:extLst>
                    <a:ext uri="{9D8B030D-6E8A-4147-A177-3AD203B41FA5}">
                      <a16:colId xmlns:a16="http://schemas.microsoft.com/office/drawing/2014/main" val="20000"/>
                    </a:ext>
                  </a:extLst>
                </a:gridCol>
                <a:gridCol w="5539567">
                  <a:extLst>
                    <a:ext uri="{9D8B030D-6E8A-4147-A177-3AD203B41FA5}">
                      <a16:colId xmlns:a16="http://schemas.microsoft.com/office/drawing/2014/main" val="20001"/>
                    </a:ext>
                  </a:extLst>
                </a:gridCol>
              </a:tblGrid>
              <a:tr h="771777">
                <a:tc>
                  <a:txBody>
                    <a:bodyPr/>
                    <a:lstStyle/>
                    <a:p>
                      <a:pPr marL="0" lvl="0" indent="0" algn="l" rtl="0">
                        <a:spcBef>
                          <a:spcPts val="0"/>
                        </a:spcBef>
                        <a:spcAft>
                          <a:spcPts val="0"/>
                        </a:spcAft>
                        <a:buNone/>
                      </a:pPr>
                      <a:r>
                        <a:rPr lang="en-US" sz="2500" b="1" dirty="0">
                          <a:solidFill>
                            <a:schemeClr val="lt1"/>
                          </a:solidFill>
                        </a:rPr>
                        <a:t>Key Topics:</a:t>
                      </a:r>
                      <a:endParaRPr sz="2500" b="1" dirty="0">
                        <a:solidFill>
                          <a:schemeClr val="lt1"/>
                        </a:solidFill>
                      </a:endParaRPr>
                    </a:p>
                  </a:txBody>
                  <a:tcPr marL="121900" marR="121900" marT="121900" marB="121900">
                    <a:solidFill>
                      <a:schemeClr val="accent1"/>
                    </a:solidFill>
                  </a:tcPr>
                </a:tc>
                <a:tc>
                  <a:txBody>
                    <a:bodyPr/>
                    <a:lstStyle/>
                    <a:p>
                      <a:pPr marL="0" lvl="0" indent="0" algn="l" rtl="0">
                        <a:spcBef>
                          <a:spcPts val="0"/>
                        </a:spcBef>
                        <a:spcAft>
                          <a:spcPts val="0"/>
                        </a:spcAft>
                        <a:buNone/>
                      </a:pPr>
                      <a:r>
                        <a:rPr lang="en-US" sz="2500" b="1">
                          <a:solidFill>
                            <a:schemeClr val="lt1"/>
                          </a:solidFill>
                        </a:rPr>
                        <a:t>Key Takeaways:</a:t>
                      </a:r>
                      <a:endParaRPr sz="2500" b="1">
                        <a:solidFill>
                          <a:schemeClr val="lt1"/>
                        </a:solidFill>
                      </a:endParaRPr>
                    </a:p>
                  </a:txBody>
                  <a:tcPr marL="121900" marR="121900" marT="121900" marB="121900">
                    <a:solidFill>
                      <a:schemeClr val="accent1"/>
                    </a:solidFill>
                  </a:tcPr>
                </a:tc>
                <a:extLst>
                  <a:ext uri="{0D108BD9-81ED-4DB2-BD59-A6C34878D82A}">
                    <a16:rowId xmlns:a16="http://schemas.microsoft.com/office/drawing/2014/main" val="10000"/>
                  </a:ext>
                </a:extLst>
              </a:tr>
              <a:tr h="3957312">
                <a:tc>
                  <a:txBody>
                    <a:bodyPr/>
                    <a:lstStyle/>
                    <a:p>
                      <a:pPr marL="457200" lvl="0" indent="-323850" algn="l" rtl="0">
                        <a:lnSpc>
                          <a:spcPct val="150000"/>
                        </a:lnSpc>
                        <a:spcBef>
                          <a:spcPts val="0"/>
                        </a:spcBef>
                        <a:spcAft>
                          <a:spcPts val="0"/>
                        </a:spcAft>
                        <a:buClr>
                          <a:srgbClr val="0C68AC"/>
                        </a:buClr>
                        <a:buSzPts val="1500"/>
                        <a:buChar char="•"/>
                      </a:pPr>
                      <a:r>
                        <a:rPr lang="en-US" sz="1800" dirty="0">
                          <a:solidFill>
                            <a:srgbClr val="006C92"/>
                          </a:solidFill>
                          <a:latin typeface="Calibri"/>
                          <a:ea typeface="Calibri"/>
                          <a:cs typeface="Calibri"/>
                          <a:sym typeface="Calibri"/>
                        </a:rPr>
                        <a:t>Multiple species and habitats of interest: fish, mammals, birds, herps, and plants</a:t>
                      </a:r>
                    </a:p>
                    <a:p>
                      <a:pPr marL="457200" lvl="0" indent="-323850" algn="l" rtl="0">
                        <a:lnSpc>
                          <a:spcPct val="150000"/>
                        </a:lnSpc>
                        <a:spcBef>
                          <a:spcPts val="0"/>
                        </a:spcBef>
                        <a:spcAft>
                          <a:spcPts val="0"/>
                        </a:spcAft>
                        <a:buClr>
                          <a:srgbClr val="0C68AC"/>
                        </a:buClr>
                        <a:buSzPts val="1500"/>
                        <a:buChar char="•"/>
                      </a:pPr>
                      <a:r>
                        <a:rPr lang="en-US" sz="1800" dirty="0">
                          <a:solidFill>
                            <a:srgbClr val="006C92"/>
                          </a:solidFill>
                          <a:latin typeface="Calibri"/>
                          <a:ea typeface="Calibri"/>
                          <a:cs typeface="Calibri"/>
                          <a:sym typeface="Calibri"/>
                        </a:rPr>
                        <a:t>Metrics are identified in three focal areas</a:t>
                      </a:r>
                      <a:endParaRPr sz="1800" dirty="0">
                        <a:solidFill>
                          <a:srgbClr val="006C92"/>
                        </a:solidFill>
                        <a:latin typeface="Calibri"/>
                        <a:ea typeface="Calibri"/>
                        <a:cs typeface="Calibri"/>
                        <a:sym typeface="Calibri"/>
                      </a:endParaRPr>
                    </a:p>
                    <a:p>
                      <a:pPr marL="457200" lvl="0" indent="-323850" algn="l" rtl="0">
                        <a:lnSpc>
                          <a:spcPct val="150000"/>
                        </a:lnSpc>
                        <a:spcBef>
                          <a:spcPts val="0"/>
                        </a:spcBef>
                        <a:spcAft>
                          <a:spcPts val="0"/>
                        </a:spcAft>
                        <a:buClr>
                          <a:srgbClr val="0C68AC"/>
                        </a:buClr>
                        <a:buSzPts val="1500"/>
                        <a:buChar char="•"/>
                      </a:pPr>
                      <a:r>
                        <a:rPr lang="en-US" sz="1800" dirty="0">
                          <a:solidFill>
                            <a:srgbClr val="006C92"/>
                          </a:solidFill>
                          <a:latin typeface="Calibri"/>
                          <a:ea typeface="Calibri"/>
                          <a:cs typeface="Calibri"/>
                          <a:sym typeface="Calibri"/>
                        </a:rPr>
                        <a:t>Exploring options to release water from the dam in a manner that will enhance habitat</a:t>
                      </a:r>
                      <a:endParaRPr sz="1800" dirty="0">
                        <a:solidFill>
                          <a:srgbClr val="006C92"/>
                        </a:solidFill>
                        <a:latin typeface="Calibri"/>
                        <a:ea typeface="Calibri"/>
                        <a:cs typeface="Calibri"/>
                        <a:sym typeface="Calibri"/>
                      </a:endParaRPr>
                    </a:p>
                    <a:p>
                      <a:pPr marL="457200" lvl="0" indent="-323850" algn="l" rtl="0">
                        <a:lnSpc>
                          <a:spcPct val="150000"/>
                        </a:lnSpc>
                        <a:spcBef>
                          <a:spcPts val="0"/>
                        </a:spcBef>
                        <a:spcAft>
                          <a:spcPts val="0"/>
                        </a:spcAft>
                        <a:buClr>
                          <a:srgbClr val="0C68AC"/>
                        </a:buClr>
                        <a:buSzPts val="1500"/>
                        <a:buChar char="•"/>
                      </a:pPr>
                      <a:r>
                        <a:rPr lang="en-US" sz="1800" dirty="0">
                          <a:solidFill>
                            <a:srgbClr val="006C92"/>
                          </a:solidFill>
                          <a:latin typeface="Calibri"/>
                          <a:ea typeface="Calibri"/>
                          <a:cs typeface="Calibri"/>
                          <a:sym typeface="Calibri"/>
                        </a:rPr>
                        <a:t>Water quality considerations are important</a:t>
                      </a:r>
                      <a:endParaRPr sz="1800" dirty="0">
                        <a:solidFill>
                          <a:srgbClr val="006C92"/>
                        </a:solidFill>
                        <a:latin typeface="Calibri"/>
                        <a:ea typeface="Calibri"/>
                        <a:cs typeface="Calibri"/>
                        <a:sym typeface="Calibri"/>
                      </a:endParaRPr>
                    </a:p>
                    <a:p>
                      <a:pPr marL="133350" lvl="0" indent="0" algn="l" rtl="0">
                        <a:lnSpc>
                          <a:spcPct val="150000"/>
                        </a:lnSpc>
                        <a:spcBef>
                          <a:spcPts val="0"/>
                        </a:spcBef>
                        <a:spcAft>
                          <a:spcPts val="0"/>
                        </a:spcAft>
                        <a:buClr>
                          <a:srgbClr val="0C68AC"/>
                        </a:buClr>
                        <a:buSzPts val="1500"/>
                        <a:buNone/>
                      </a:pPr>
                      <a:endParaRPr sz="1800" dirty="0"/>
                    </a:p>
                  </a:txBody>
                  <a:tcPr marL="121900" marR="121900" marT="121900" marB="121900">
                    <a:solidFill>
                      <a:schemeClr val="lt1"/>
                    </a:solidFill>
                  </a:tcPr>
                </a:tc>
                <a:tc>
                  <a:txBody>
                    <a:bodyPr/>
                    <a:lstStyle/>
                    <a:p>
                      <a:pPr marL="457200" lvl="0" indent="-323850" algn="l" rtl="0">
                        <a:lnSpc>
                          <a:spcPct val="150000"/>
                        </a:lnSpc>
                        <a:spcBef>
                          <a:spcPts val="0"/>
                        </a:spcBef>
                        <a:spcAft>
                          <a:spcPts val="0"/>
                        </a:spcAft>
                        <a:buClr>
                          <a:srgbClr val="0C68AC"/>
                        </a:buClr>
                        <a:buSzPts val="1500"/>
                        <a:buChar char="•"/>
                      </a:pPr>
                      <a:r>
                        <a:rPr lang="en-US" sz="1800" dirty="0">
                          <a:solidFill>
                            <a:srgbClr val="006C92"/>
                          </a:solidFill>
                          <a:latin typeface="Calibri"/>
                          <a:ea typeface="Calibri"/>
                          <a:cs typeface="Calibri"/>
                          <a:sym typeface="Calibri"/>
                        </a:rPr>
                        <a:t>Consideration of multiple special status species and habitats makes for complex analysis.</a:t>
                      </a:r>
                      <a:endParaRPr sz="1800" dirty="0">
                        <a:solidFill>
                          <a:srgbClr val="006C92"/>
                        </a:solidFill>
                        <a:latin typeface="Calibri"/>
                        <a:ea typeface="Calibri"/>
                        <a:cs typeface="Calibri"/>
                        <a:sym typeface="Calibri"/>
                      </a:endParaRPr>
                    </a:p>
                    <a:p>
                      <a:pPr marL="457200" lvl="0" indent="-323850" algn="l" rtl="0">
                        <a:lnSpc>
                          <a:spcPct val="150000"/>
                        </a:lnSpc>
                        <a:spcBef>
                          <a:spcPts val="0"/>
                        </a:spcBef>
                        <a:spcAft>
                          <a:spcPts val="0"/>
                        </a:spcAft>
                        <a:buClr>
                          <a:srgbClr val="0C68AC"/>
                        </a:buClr>
                        <a:buSzPts val="1500"/>
                        <a:buChar char="•"/>
                      </a:pPr>
                      <a:r>
                        <a:rPr lang="en-US" sz="1800" dirty="0">
                          <a:solidFill>
                            <a:srgbClr val="006C92"/>
                          </a:solidFill>
                          <a:latin typeface="Calibri"/>
                          <a:ea typeface="Calibri"/>
                          <a:cs typeface="Calibri"/>
                          <a:sym typeface="Calibri"/>
                        </a:rPr>
                        <a:t>Options to benefit one type of habitat may harm a different habitat.</a:t>
                      </a:r>
                      <a:endParaRPr sz="1800" dirty="0">
                        <a:solidFill>
                          <a:srgbClr val="006C92"/>
                        </a:solidFill>
                        <a:latin typeface="Calibri"/>
                        <a:ea typeface="Calibri"/>
                        <a:cs typeface="Calibri"/>
                        <a:sym typeface="Calibri"/>
                      </a:endParaRPr>
                    </a:p>
                    <a:p>
                      <a:pPr marL="457200" lvl="0" indent="-323850" algn="l" rtl="0">
                        <a:lnSpc>
                          <a:spcPct val="150000"/>
                        </a:lnSpc>
                        <a:spcBef>
                          <a:spcPts val="0"/>
                        </a:spcBef>
                        <a:spcAft>
                          <a:spcPts val="0"/>
                        </a:spcAft>
                        <a:buClr>
                          <a:srgbClr val="0C68AC"/>
                        </a:buClr>
                        <a:buSzPts val="1500"/>
                        <a:buChar char="•"/>
                      </a:pPr>
                      <a:r>
                        <a:rPr lang="en-US" sz="1800" dirty="0">
                          <a:solidFill>
                            <a:srgbClr val="006C92"/>
                          </a:solidFill>
                          <a:latin typeface="Calibri"/>
                          <a:ea typeface="Calibri"/>
                          <a:cs typeface="Calibri"/>
                          <a:sym typeface="Calibri"/>
                        </a:rPr>
                        <a:t>Environmental metrics are generally clustered around potential impacts of changes in dam operations and associated changes in frequency, duration, and incidence of changes to pool elevations, downstream flow, and water quality.</a:t>
                      </a:r>
                      <a:endParaRPr sz="1800" dirty="0">
                        <a:solidFill>
                          <a:srgbClr val="006C92"/>
                        </a:solidFill>
                        <a:latin typeface="Calibri"/>
                        <a:ea typeface="Calibri"/>
                        <a:cs typeface="Calibri"/>
                        <a:sym typeface="Calibri"/>
                      </a:endParaRPr>
                    </a:p>
                  </a:txBody>
                  <a:tcPr marL="121900" marR="121900" marT="121900" marB="121900">
                    <a:solidFill>
                      <a:schemeClr val="lt1"/>
                    </a:solid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D8D4EF-3367-B5FE-2FC6-A4CA01855133}"/>
              </a:ext>
            </a:extLst>
          </p:cNvPr>
          <p:cNvSpPr>
            <a:spLocks noGrp="1"/>
          </p:cNvSpPr>
          <p:nvPr>
            <p:ph type="title"/>
          </p:nvPr>
        </p:nvSpPr>
        <p:spPr>
          <a:xfrm>
            <a:off x="-1719734" y="754538"/>
            <a:ext cx="6032654" cy="1325563"/>
          </a:xfrm>
        </p:spPr>
        <p:txBody>
          <a:bodyPr>
            <a:noAutofit/>
          </a:bodyPr>
          <a:lstStyle/>
          <a:p>
            <a:pPr algn="ctr"/>
            <a:r>
              <a:rPr lang="en-US" dirty="0">
                <a:latin typeface="Gotham" panose="02000804030000020004" pitchFamily="50" charset="0"/>
              </a:rPr>
              <a:t>Regional</a:t>
            </a:r>
            <a:br>
              <a:rPr lang="en-US" dirty="0">
                <a:latin typeface="Gotham" panose="02000804030000020004" pitchFamily="50" charset="0"/>
              </a:rPr>
            </a:br>
            <a:r>
              <a:rPr lang="en-US" dirty="0">
                <a:latin typeface="Gotham" panose="02000804030000020004" pitchFamily="50" charset="0"/>
              </a:rPr>
              <a:t>Location </a:t>
            </a:r>
            <a:br>
              <a:rPr lang="en-US" dirty="0">
                <a:latin typeface="Gotham" panose="02000804030000020004" pitchFamily="50" charset="0"/>
              </a:rPr>
            </a:br>
            <a:r>
              <a:rPr lang="en-US" dirty="0">
                <a:latin typeface="Gotham" panose="02000804030000020004" pitchFamily="50" charset="0"/>
              </a:rPr>
              <a:t>Map</a:t>
            </a:r>
          </a:p>
        </p:txBody>
      </p:sp>
      <p:pic>
        <p:nvPicPr>
          <p:cNvPr id="4" name="Picture 3" descr="Map&#10;&#10;AI-generated content may be incorrect.">
            <a:extLst>
              <a:ext uri="{FF2B5EF4-FFF2-40B4-BE49-F238E27FC236}">
                <a16:creationId xmlns:a16="http://schemas.microsoft.com/office/drawing/2014/main" id="{89B4617F-7379-999D-0078-2E6648FFAED7}"/>
              </a:ext>
            </a:extLst>
          </p:cNvPr>
          <p:cNvPicPr>
            <a:picLocks noChangeAspect="1"/>
          </p:cNvPicPr>
          <p:nvPr/>
        </p:nvPicPr>
        <p:blipFill>
          <a:blip r:embed="rId2"/>
          <a:stretch>
            <a:fillRect/>
          </a:stretch>
        </p:blipFill>
        <p:spPr>
          <a:xfrm>
            <a:off x="2620817" y="374650"/>
            <a:ext cx="9440718" cy="6108700"/>
          </a:xfrm>
          <a:prstGeom prst="rect">
            <a:avLst/>
          </a:prstGeom>
        </p:spPr>
      </p:pic>
    </p:spTree>
    <p:extLst>
      <p:ext uri="{BB962C8B-B14F-4D97-AF65-F5344CB8AC3E}">
        <p14:creationId xmlns:p14="http://schemas.microsoft.com/office/powerpoint/2010/main" val="1403883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4C7ACEF-1EEE-73F8-DBCB-233FE53DA84B}"/>
              </a:ext>
            </a:extLst>
          </p:cNvPr>
          <p:cNvPicPr>
            <a:picLocks noChangeAspect="1"/>
          </p:cNvPicPr>
          <p:nvPr/>
        </p:nvPicPr>
        <p:blipFill>
          <a:blip r:embed="rId2"/>
          <a:stretch>
            <a:fillRect/>
          </a:stretch>
        </p:blipFill>
        <p:spPr>
          <a:xfrm>
            <a:off x="2797717" y="0"/>
            <a:ext cx="9394283" cy="5943600"/>
          </a:xfrm>
          <a:prstGeom prst="rect">
            <a:avLst/>
          </a:prstGeom>
        </p:spPr>
      </p:pic>
      <p:sp>
        <p:nvSpPr>
          <p:cNvPr id="4" name="Title 1">
            <a:extLst>
              <a:ext uri="{FF2B5EF4-FFF2-40B4-BE49-F238E27FC236}">
                <a16:creationId xmlns:a16="http://schemas.microsoft.com/office/drawing/2014/main" id="{DF9F9D9C-4E47-D4F0-C948-C3D58E0ACDA6}"/>
              </a:ext>
            </a:extLst>
          </p:cNvPr>
          <p:cNvSpPr>
            <a:spLocks noGrp="1"/>
          </p:cNvSpPr>
          <p:nvPr>
            <p:ph type="title"/>
          </p:nvPr>
        </p:nvSpPr>
        <p:spPr>
          <a:xfrm>
            <a:off x="-1669714" y="914400"/>
            <a:ext cx="5915728" cy="1325563"/>
          </a:xfrm>
        </p:spPr>
        <p:txBody>
          <a:bodyPr>
            <a:normAutofit fontScale="90000"/>
          </a:bodyPr>
          <a:lstStyle/>
          <a:p>
            <a:pPr algn="ctr"/>
            <a:r>
              <a:rPr lang="en-US" sz="5400" dirty="0">
                <a:latin typeface="Gotham" panose="02000804030000020004" pitchFamily="50" charset="0"/>
              </a:rPr>
              <a:t>Special </a:t>
            </a:r>
            <a:br>
              <a:rPr lang="en-US" sz="5400" dirty="0">
                <a:latin typeface="Gotham" panose="02000804030000020004" pitchFamily="50" charset="0"/>
              </a:rPr>
            </a:br>
            <a:r>
              <a:rPr lang="en-US" sz="5400" dirty="0">
                <a:latin typeface="Gotham" panose="02000804030000020004" pitchFamily="50" charset="0"/>
              </a:rPr>
              <a:t>Status </a:t>
            </a:r>
            <a:br>
              <a:rPr lang="en-US" sz="5400" dirty="0">
                <a:latin typeface="Gotham" panose="02000804030000020004" pitchFamily="50" charset="0"/>
              </a:rPr>
            </a:br>
            <a:r>
              <a:rPr lang="en-US" sz="5400" dirty="0">
                <a:latin typeface="Gotham" panose="02000804030000020004" pitchFamily="50" charset="0"/>
              </a:rPr>
              <a:t>Species</a:t>
            </a:r>
          </a:p>
        </p:txBody>
      </p:sp>
      <p:sp>
        <p:nvSpPr>
          <p:cNvPr id="7" name="TextBox 6">
            <a:extLst>
              <a:ext uri="{FF2B5EF4-FFF2-40B4-BE49-F238E27FC236}">
                <a16:creationId xmlns:a16="http://schemas.microsoft.com/office/drawing/2014/main" id="{3B9B09A8-FE3E-1B59-7693-59FE6073EC6A}"/>
              </a:ext>
            </a:extLst>
          </p:cNvPr>
          <p:cNvSpPr txBox="1"/>
          <p:nvPr/>
        </p:nvSpPr>
        <p:spPr>
          <a:xfrm>
            <a:off x="2917824" y="5411427"/>
            <a:ext cx="6784975" cy="1477328"/>
          </a:xfrm>
          <a:prstGeom prst="rect">
            <a:avLst/>
          </a:prstGeom>
          <a:noFill/>
        </p:spPr>
        <p:txBody>
          <a:bodyPr wrap="square">
            <a:spAutoFit/>
          </a:bodyPr>
          <a:lstStyle/>
          <a:p>
            <a:r>
              <a:rPr lang="en-US" sz="1800" b="0" i="0" u="none" strike="noStrike" baseline="0" dirty="0">
                <a:solidFill>
                  <a:srgbClr val="000000"/>
                </a:solidFill>
                <a:latin typeface="Gotham Light" panose="02000603030000020004" pitchFamily="2" charset="0"/>
              </a:rPr>
              <a:t>Special-status species occurrence throughout the calendar year and associated level of concern. High concern indicates species’ breeding season and potential presence. Moderate concern indicates non-breeding season and potential presence. </a:t>
            </a:r>
            <a:endParaRPr lang="en-US" dirty="0">
              <a:latin typeface="Gotham Light" panose="02000603030000020004" pitchFamily="2" charset="0"/>
            </a:endParaRPr>
          </a:p>
        </p:txBody>
      </p:sp>
    </p:spTree>
    <p:extLst>
      <p:ext uri="{BB962C8B-B14F-4D97-AF65-F5344CB8AC3E}">
        <p14:creationId xmlns:p14="http://schemas.microsoft.com/office/powerpoint/2010/main" val="33608071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1DD274-F50F-7221-3BC7-4AABF5C99144}"/>
              </a:ext>
            </a:extLst>
          </p:cNvPr>
          <p:cNvSpPr>
            <a:spLocks noGrp="1"/>
          </p:cNvSpPr>
          <p:nvPr>
            <p:ph type="title"/>
          </p:nvPr>
        </p:nvSpPr>
        <p:spPr>
          <a:xfrm>
            <a:off x="198318" y="89582"/>
            <a:ext cx="5501578" cy="1325563"/>
          </a:xfrm>
        </p:spPr>
        <p:txBody>
          <a:bodyPr>
            <a:normAutofit/>
          </a:bodyPr>
          <a:lstStyle/>
          <a:p>
            <a:r>
              <a:rPr lang="en-US" sz="4200" dirty="0">
                <a:latin typeface="Gotham" panose="02000804030000020004" pitchFamily="50" charset="0"/>
              </a:rPr>
              <a:t>Environmental Team Structure</a:t>
            </a:r>
          </a:p>
        </p:txBody>
      </p:sp>
      <p:sp>
        <p:nvSpPr>
          <p:cNvPr id="3" name="TextBox 2">
            <a:extLst>
              <a:ext uri="{FF2B5EF4-FFF2-40B4-BE49-F238E27FC236}">
                <a16:creationId xmlns:a16="http://schemas.microsoft.com/office/drawing/2014/main" id="{42CDB454-18F1-D983-9233-F06A3D37F21B}"/>
              </a:ext>
            </a:extLst>
          </p:cNvPr>
          <p:cNvSpPr txBox="1"/>
          <p:nvPr/>
        </p:nvSpPr>
        <p:spPr>
          <a:xfrm>
            <a:off x="742590" y="1603452"/>
            <a:ext cx="5858934" cy="4247317"/>
          </a:xfrm>
          <a:prstGeom prst="rect">
            <a:avLst/>
          </a:prstGeom>
          <a:noFill/>
        </p:spPr>
        <p:txBody>
          <a:bodyPr wrap="square" rtlCol="0">
            <a:spAutoFit/>
          </a:bodyPr>
          <a:lstStyle/>
          <a:p>
            <a:pPr marL="285750" indent="-285750">
              <a:buFont typeface="Arial" panose="020B0604020202020204" pitchFamily="34" charset="0"/>
              <a:buChar char="•"/>
            </a:pPr>
            <a:r>
              <a:rPr lang="en-US" dirty="0">
                <a:latin typeface="Gotham Light" panose="02000603030000020004" pitchFamily="2" charset="0"/>
              </a:rPr>
              <a:t>Participating Organizations</a:t>
            </a:r>
          </a:p>
          <a:p>
            <a:pPr marL="742950" lvl="1" indent="-285750">
              <a:buFont typeface="Arial" panose="020B0604020202020204" pitchFamily="34" charset="0"/>
              <a:buChar char="•"/>
            </a:pPr>
            <a:r>
              <a:rPr lang="en-US" dirty="0">
                <a:latin typeface="Gotham Light" panose="02000603030000020004" pitchFamily="2" charset="0"/>
              </a:rPr>
              <a:t>USFWS</a:t>
            </a:r>
          </a:p>
          <a:p>
            <a:pPr marL="742950" lvl="1" indent="-285750">
              <a:buFont typeface="Arial" panose="020B0604020202020204" pitchFamily="34" charset="0"/>
              <a:buChar char="•"/>
            </a:pPr>
            <a:r>
              <a:rPr lang="en-US" dirty="0">
                <a:latin typeface="Gotham Light" panose="02000603030000020004" pitchFamily="2" charset="0"/>
              </a:rPr>
              <a:t>USACE</a:t>
            </a:r>
          </a:p>
          <a:p>
            <a:pPr marL="742950" lvl="1" indent="-285750">
              <a:buFont typeface="Arial" panose="020B0604020202020204" pitchFamily="34" charset="0"/>
              <a:buChar char="•"/>
            </a:pPr>
            <a:r>
              <a:rPr lang="en-US" dirty="0">
                <a:latin typeface="Gotham Light" panose="02000603030000020004" pitchFamily="2" charset="0"/>
              </a:rPr>
              <a:t>USDA Forest Service</a:t>
            </a:r>
          </a:p>
          <a:p>
            <a:pPr marL="742950" lvl="1" indent="-285750">
              <a:buFont typeface="Arial" panose="020B0604020202020204" pitchFamily="34" charset="0"/>
              <a:buChar char="•"/>
            </a:pPr>
            <a:r>
              <a:rPr lang="en-US" dirty="0">
                <a:latin typeface="Gotham Light" panose="02000603030000020004" pitchFamily="2" charset="0"/>
              </a:rPr>
              <a:t>CDFW</a:t>
            </a:r>
          </a:p>
          <a:p>
            <a:pPr marL="742950" lvl="1" indent="-285750">
              <a:buFont typeface="Arial" panose="020B0604020202020204" pitchFamily="34" charset="0"/>
              <a:buChar char="•"/>
            </a:pPr>
            <a:r>
              <a:rPr lang="en-US" dirty="0">
                <a:latin typeface="Gotham Light" panose="02000603030000020004" pitchFamily="2" charset="0"/>
              </a:rPr>
              <a:t>County of Orange</a:t>
            </a:r>
          </a:p>
          <a:p>
            <a:pPr marL="742950" lvl="1" indent="-285750">
              <a:buFont typeface="Arial" panose="020B0604020202020204" pitchFamily="34" charset="0"/>
              <a:buChar char="•"/>
            </a:pPr>
            <a:r>
              <a:rPr lang="en-US" dirty="0">
                <a:latin typeface="Gotham Light" panose="02000603030000020004" pitchFamily="2" charset="0"/>
              </a:rPr>
              <a:t>OCWD</a:t>
            </a:r>
          </a:p>
          <a:p>
            <a:pPr marL="742950" lvl="1" indent="-285750">
              <a:buFont typeface="Arial" panose="020B0604020202020204" pitchFamily="34" charset="0"/>
              <a:buChar char="•"/>
            </a:pPr>
            <a:r>
              <a:rPr lang="en-US" dirty="0">
                <a:latin typeface="Gotham Light" panose="02000603030000020004" pitchFamily="2" charset="0"/>
              </a:rPr>
              <a:t>SBVWCD</a:t>
            </a:r>
          </a:p>
          <a:p>
            <a:pPr marL="742950" lvl="1" indent="-285750">
              <a:buFont typeface="Arial" panose="020B0604020202020204" pitchFamily="34" charset="0"/>
              <a:buChar char="•"/>
            </a:pPr>
            <a:r>
              <a:rPr lang="en-US" dirty="0">
                <a:latin typeface="Gotham Light" panose="02000603030000020004" pitchFamily="2" charset="0"/>
              </a:rPr>
              <a:t>CW3E</a:t>
            </a:r>
          </a:p>
          <a:p>
            <a:pPr marL="742950" lvl="1" indent="-285750">
              <a:buFont typeface="Arial" panose="020B0604020202020204" pitchFamily="34" charset="0"/>
              <a:buChar char="•"/>
            </a:pPr>
            <a:r>
              <a:rPr lang="en-US" dirty="0">
                <a:latin typeface="Gotham Light" panose="02000603030000020004" pitchFamily="2" charset="0"/>
              </a:rPr>
              <a:t>San Bernardino County</a:t>
            </a:r>
          </a:p>
          <a:p>
            <a:pPr marL="742950" lvl="1" indent="-285750">
              <a:buFont typeface="Arial" panose="020B0604020202020204" pitchFamily="34" charset="0"/>
              <a:buChar char="•"/>
            </a:pPr>
            <a:r>
              <a:rPr lang="en-US" dirty="0">
                <a:latin typeface="Gotham Light" panose="02000603030000020004" pitchFamily="2" charset="0"/>
              </a:rPr>
              <a:t>Center for Biological Diversity</a:t>
            </a:r>
          </a:p>
          <a:p>
            <a:pPr marL="742950" lvl="1" indent="-285750">
              <a:buFont typeface="Arial" panose="020B0604020202020204" pitchFamily="34" charset="0"/>
              <a:buChar char="•"/>
            </a:pPr>
            <a:r>
              <a:rPr lang="en-US" dirty="0">
                <a:latin typeface="Gotham Light" panose="02000603030000020004" pitchFamily="2" charset="0"/>
              </a:rPr>
              <a:t>Endangered Habitats League</a:t>
            </a:r>
          </a:p>
          <a:p>
            <a:pPr marL="285750" indent="-285750">
              <a:buFont typeface="Arial" panose="020B0604020202020204" pitchFamily="34" charset="0"/>
              <a:buChar char="•"/>
            </a:pPr>
            <a:r>
              <a:rPr lang="en-US" dirty="0">
                <a:latin typeface="Gotham Light" panose="02000603030000020004" pitchFamily="2" charset="0"/>
              </a:rPr>
              <a:t>Team Leads</a:t>
            </a:r>
          </a:p>
          <a:p>
            <a:pPr marL="742950" lvl="1" indent="-285750">
              <a:buFont typeface="Arial" panose="020B0604020202020204" pitchFamily="34" charset="0"/>
              <a:buChar char="•"/>
            </a:pPr>
            <a:r>
              <a:rPr lang="en-US" dirty="0">
                <a:latin typeface="Gotham Light" panose="02000603030000020004" pitchFamily="2" charset="0"/>
              </a:rPr>
              <a:t>Chris Jones (SBVMWD)</a:t>
            </a:r>
          </a:p>
          <a:p>
            <a:pPr marL="742950" lvl="1" indent="-285750">
              <a:buFont typeface="Arial" panose="020B0604020202020204" pitchFamily="34" charset="0"/>
              <a:buChar char="•"/>
            </a:pPr>
            <a:r>
              <a:rPr lang="en-US" dirty="0">
                <a:latin typeface="Gotham Light" panose="02000603030000020004" pitchFamily="2" charset="0"/>
              </a:rPr>
              <a:t>Rebecca Christensen (USFWS)</a:t>
            </a:r>
          </a:p>
        </p:txBody>
      </p:sp>
      <p:pic>
        <p:nvPicPr>
          <p:cNvPr id="4" name="Picture 3" descr="Text, logo&#10;&#10;Description automatically generated">
            <a:extLst>
              <a:ext uri="{FF2B5EF4-FFF2-40B4-BE49-F238E27FC236}">
                <a16:creationId xmlns:a16="http://schemas.microsoft.com/office/drawing/2014/main" id="{116567D9-347B-7AA2-BF2F-9A450B508DF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34945" y="5053782"/>
            <a:ext cx="2521527" cy="1026076"/>
          </a:xfrm>
          <a:prstGeom prst="rect">
            <a:avLst/>
          </a:prstGeom>
        </p:spPr>
      </p:pic>
      <p:pic>
        <p:nvPicPr>
          <p:cNvPr id="5" name="Picture 4" descr="A river with trees on the side&#10;&#10;AI-generated content may be incorrect.">
            <a:extLst>
              <a:ext uri="{FF2B5EF4-FFF2-40B4-BE49-F238E27FC236}">
                <a16:creationId xmlns:a16="http://schemas.microsoft.com/office/drawing/2014/main" id="{8C2AAA24-035B-CAE6-491E-4281463DA326}"/>
              </a:ext>
            </a:extLst>
          </p:cNvPr>
          <p:cNvPicPr>
            <a:picLocks noChangeAspect="1"/>
          </p:cNvPicPr>
          <p:nvPr/>
        </p:nvPicPr>
        <p:blipFill>
          <a:blip r:embed="rId4" cstate="print">
            <a:extLst>
              <a:ext uri="{28A0092B-C50C-407E-A947-70E740481C1C}">
                <a14:useLocalDpi xmlns:a14="http://schemas.microsoft.com/office/drawing/2010/main"/>
              </a:ext>
            </a:extLst>
          </a:blip>
          <a:srcRect l="30889" r="3081" b="29064"/>
          <a:stretch>
            <a:fillRect/>
          </a:stretch>
        </p:blipFill>
        <p:spPr>
          <a:xfrm>
            <a:off x="8688281" y="89582"/>
            <a:ext cx="3396257" cy="4864793"/>
          </a:xfrm>
          <a:prstGeom prst="rect">
            <a:avLst/>
          </a:prstGeom>
        </p:spPr>
      </p:pic>
      <p:pic>
        <p:nvPicPr>
          <p:cNvPr id="8" name="Picture 7" descr="A field of grass with mountains in the background&#10;&#10;AI-generated content may be incorrect.">
            <a:extLst>
              <a:ext uri="{FF2B5EF4-FFF2-40B4-BE49-F238E27FC236}">
                <a16:creationId xmlns:a16="http://schemas.microsoft.com/office/drawing/2014/main" id="{D297D10F-AFDF-80EB-81EC-F3AFAF144485}"/>
              </a:ext>
            </a:extLst>
          </p:cNvPr>
          <p:cNvPicPr>
            <a:picLocks noChangeAspect="1"/>
          </p:cNvPicPr>
          <p:nvPr/>
        </p:nvPicPr>
        <p:blipFill>
          <a:blip r:embed="rId5" cstate="hqprint">
            <a:extLst>
              <a:ext uri="{28A0092B-C50C-407E-A947-70E740481C1C}">
                <a14:useLocalDpi xmlns:a14="http://schemas.microsoft.com/office/drawing/2010/main"/>
              </a:ext>
            </a:extLst>
          </a:blip>
          <a:srcRect r="47525"/>
          <a:stretch>
            <a:fillRect/>
          </a:stretch>
        </p:blipFill>
        <p:spPr>
          <a:xfrm>
            <a:off x="5155623" y="89582"/>
            <a:ext cx="3406782" cy="4869180"/>
          </a:xfrm>
          <a:prstGeom prst="rect">
            <a:avLst/>
          </a:prstGeom>
        </p:spPr>
      </p:pic>
    </p:spTree>
    <p:extLst>
      <p:ext uri="{BB962C8B-B14F-4D97-AF65-F5344CB8AC3E}">
        <p14:creationId xmlns:p14="http://schemas.microsoft.com/office/powerpoint/2010/main" val="15180560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3A4E79-04AC-5D53-1175-256B6A57AC88}"/>
              </a:ext>
            </a:extLst>
          </p:cNvPr>
          <p:cNvSpPr>
            <a:spLocks noGrp="1"/>
          </p:cNvSpPr>
          <p:nvPr>
            <p:ph type="title"/>
          </p:nvPr>
        </p:nvSpPr>
        <p:spPr>
          <a:xfrm>
            <a:off x="838200" y="188277"/>
            <a:ext cx="10515600" cy="1325563"/>
          </a:xfrm>
        </p:spPr>
        <p:txBody>
          <a:bodyPr/>
          <a:lstStyle/>
          <a:p>
            <a:r>
              <a:rPr lang="en-US" dirty="0">
                <a:latin typeface="Gotham" panose="02000804030000020004" pitchFamily="50" charset="0"/>
              </a:rPr>
              <a:t>Example Metrics: Upstream Focal Area</a:t>
            </a:r>
          </a:p>
        </p:txBody>
      </p:sp>
      <p:sp>
        <p:nvSpPr>
          <p:cNvPr id="3" name="TextBox 2">
            <a:extLst>
              <a:ext uri="{FF2B5EF4-FFF2-40B4-BE49-F238E27FC236}">
                <a16:creationId xmlns:a16="http://schemas.microsoft.com/office/drawing/2014/main" id="{6B795CCE-1784-0A0A-2ED5-E96AB727BA34}"/>
              </a:ext>
            </a:extLst>
          </p:cNvPr>
          <p:cNvSpPr txBox="1"/>
          <p:nvPr/>
        </p:nvSpPr>
        <p:spPr>
          <a:xfrm>
            <a:off x="838200" y="2012776"/>
            <a:ext cx="5105400" cy="2308324"/>
          </a:xfrm>
          <a:prstGeom prst="rect">
            <a:avLst/>
          </a:prstGeom>
          <a:noFill/>
        </p:spPr>
        <p:txBody>
          <a:bodyPr wrap="square" rtlCol="0">
            <a:spAutoFit/>
          </a:bodyPr>
          <a:lstStyle/>
          <a:p>
            <a:r>
              <a:rPr lang="en-US" b="1" dirty="0">
                <a:latin typeface="Gotham Light" panose="02000603030000020004" pitchFamily="2" charset="0"/>
              </a:rPr>
              <a:t>US-1</a:t>
            </a:r>
            <a:r>
              <a:rPr lang="en-US" dirty="0">
                <a:latin typeface="Gotham Light" panose="02000603030000020004" pitchFamily="2" charset="0"/>
              </a:rPr>
              <a:t>:  Number of days of inundation above the following water surface elevations: top of intermediate pool (2265'), trash rack pool (2299'), 2,350', 2,400ft.</a:t>
            </a:r>
          </a:p>
          <a:p>
            <a:endParaRPr lang="en-US" b="1" dirty="0">
              <a:latin typeface="Gotham Light" panose="02000603030000020004" pitchFamily="2" charset="0"/>
            </a:endParaRPr>
          </a:p>
          <a:p>
            <a:r>
              <a:rPr lang="en-US" b="1" dirty="0">
                <a:latin typeface="Gotham Light" panose="02000603030000020004" pitchFamily="2" charset="0"/>
              </a:rPr>
              <a:t>US-2</a:t>
            </a:r>
            <a:r>
              <a:rPr lang="en-US" dirty="0">
                <a:latin typeface="Gotham Light" panose="02000603030000020004" pitchFamily="2" charset="0"/>
              </a:rPr>
              <a:t>: Incidence of adverse water quality changes during temporary storage in the pool (e.g., HABs, turbidity, temperature, DO, pH, ). </a:t>
            </a:r>
            <a:endParaRPr lang="en-US" i="1" dirty="0">
              <a:latin typeface="Gotham Light" panose="02000603030000020004" pitchFamily="2" charset="0"/>
            </a:endParaRPr>
          </a:p>
        </p:txBody>
      </p:sp>
      <p:pic>
        <p:nvPicPr>
          <p:cNvPr id="5" name="Picture 4" descr="Map&#10;&#10;AI-generated content may be incorrect.">
            <a:extLst>
              <a:ext uri="{FF2B5EF4-FFF2-40B4-BE49-F238E27FC236}">
                <a16:creationId xmlns:a16="http://schemas.microsoft.com/office/drawing/2014/main" id="{9BB0D32E-CAED-5845-3705-1676662C19CC}"/>
              </a:ext>
            </a:extLst>
          </p:cNvPr>
          <p:cNvPicPr>
            <a:picLocks noChangeAspect="1"/>
          </p:cNvPicPr>
          <p:nvPr/>
        </p:nvPicPr>
        <p:blipFill>
          <a:blip r:embed="rId3"/>
          <a:stretch>
            <a:fillRect/>
          </a:stretch>
        </p:blipFill>
        <p:spPr>
          <a:xfrm>
            <a:off x="5974080" y="1298693"/>
            <a:ext cx="6217920" cy="4023360"/>
          </a:xfrm>
          <a:prstGeom prst="rect">
            <a:avLst/>
          </a:prstGeom>
        </p:spPr>
      </p:pic>
      <p:pic>
        <p:nvPicPr>
          <p:cNvPr id="6" name="Picture 5" descr="Text, logo&#10;&#10;Description automatically generated">
            <a:extLst>
              <a:ext uri="{FF2B5EF4-FFF2-40B4-BE49-F238E27FC236}">
                <a16:creationId xmlns:a16="http://schemas.microsoft.com/office/drawing/2014/main" id="{B701186D-233B-7DC8-2526-175A757F8A6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434945" y="5053782"/>
            <a:ext cx="2521527" cy="1026076"/>
          </a:xfrm>
          <a:prstGeom prst="rect">
            <a:avLst/>
          </a:prstGeom>
        </p:spPr>
      </p:pic>
    </p:spTree>
    <p:extLst>
      <p:ext uri="{BB962C8B-B14F-4D97-AF65-F5344CB8AC3E}">
        <p14:creationId xmlns:p14="http://schemas.microsoft.com/office/powerpoint/2010/main" val="14896878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217648-197E-190C-6562-FD75088B0DED}"/>
              </a:ext>
            </a:extLst>
          </p:cNvPr>
          <p:cNvSpPr>
            <a:spLocks noGrp="1"/>
          </p:cNvSpPr>
          <p:nvPr>
            <p:ph type="title"/>
          </p:nvPr>
        </p:nvSpPr>
        <p:spPr>
          <a:xfrm>
            <a:off x="838200" y="34900"/>
            <a:ext cx="10515600" cy="1325563"/>
          </a:xfrm>
        </p:spPr>
        <p:txBody>
          <a:bodyPr/>
          <a:lstStyle/>
          <a:p>
            <a:r>
              <a:rPr lang="en-US" dirty="0">
                <a:latin typeface="Gotham" panose="02000804030000020004" pitchFamily="50" charset="0"/>
              </a:rPr>
              <a:t>Example Metrics: Alluvial Fan Focal Area</a:t>
            </a:r>
          </a:p>
        </p:txBody>
      </p:sp>
      <p:pic>
        <p:nvPicPr>
          <p:cNvPr id="3" name="Picture 2" descr="Text, logo&#10;&#10;Description automatically generated">
            <a:extLst>
              <a:ext uri="{FF2B5EF4-FFF2-40B4-BE49-F238E27FC236}">
                <a16:creationId xmlns:a16="http://schemas.microsoft.com/office/drawing/2014/main" id="{16FB0453-A343-B67C-64CC-0E77043B561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34945" y="5053782"/>
            <a:ext cx="2521527" cy="1026076"/>
          </a:xfrm>
          <a:prstGeom prst="rect">
            <a:avLst/>
          </a:prstGeom>
        </p:spPr>
      </p:pic>
      <p:pic>
        <p:nvPicPr>
          <p:cNvPr id="4" name="Picture 3" descr="Map&#10;&#10;AI-generated content may be incorrect.">
            <a:extLst>
              <a:ext uri="{FF2B5EF4-FFF2-40B4-BE49-F238E27FC236}">
                <a16:creationId xmlns:a16="http://schemas.microsoft.com/office/drawing/2014/main" id="{374B3754-17A1-D479-99C7-1E885EDBB0B3}"/>
              </a:ext>
            </a:extLst>
          </p:cNvPr>
          <p:cNvPicPr>
            <a:picLocks noChangeAspect="1"/>
          </p:cNvPicPr>
          <p:nvPr/>
        </p:nvPicPr>
        <p:blipFill>
          <a:blip r:embed="rId4"/>
          <a:stretch>
            <a:fillRect/>
          </a:stretch>
        </p:blipFill>
        <p:spPr>
          <a:xfrm>
            <a:off x="5974080" y="1180355"/>
            <a:ext cx="6217920" cy="4023360"/>
          </a:xfrm>
          <a:prstGeom prst="rect">
            <a:avLst/>
          </a:prstGeom>
        </p:spPr>
      </p:pic>
      <p:sp>
        <p:nvSpPr>
          <p:cNvPr id="6" name="TextBox 5">
            <a:extLst>
              <a:ext uri="{FF2B5EF4-FFF2-40B4-BE49-F238E27FC236}">
                <a16:creationId xmlns:a16="http://schemas.microsoft.com/office/drawing/2014/main" id="{BCF02688-F7FF-0E02-78D8-F9945981026C}"/>
              </a:ext>
            </a:extLst>
          </p:cNvPr>
          <p:cNvSpPr txBox="1"/>
          <p:nvPr/>
        </p:nvSpPr>
        <p:spPr>
          <a:xfrm>
            <a:off x="254743" y="1278544"/>
            <a:ext cx="5841257" cy="1923604"/>
          </a:xfrm>
          <a:prstGeom prst="rect">
            <a:avLst/>
          </a:prstGeom>
          <a:noFill/>
        </p:spPr>
        <p:txBody>
          <a:bodyPr wrap="square">
            <a:spAutoFit/>
          </a:bodyPr>
          <a:lstStyle/>
          <a:p>
            <a:r>
              <a:rPr lang="en-US" sz="1700" b="1" dirty="0">
                <a:latin typeface="Gotham Light" panose="02000603030000020004" pitchFamily="2" charset="0"/>
              </a:rPr>
              <a:t>AF-1a</a:t>
            </a:r>
            <a:r>
              <a:rPr lang="en-US" sz="1700" dirty="0">
                <a:latin typeface="Gotham Light" panose="02000603030000020004" pitchFamily="2" charset="0"/>
              </a:rPr>
              <a:t>: Number of </a:t>
            </a:r>
            <a:r>
              <a:rPr lang="en-US" sz="1700" u="sng" dirty="0">
                <a:latin typeface="Gotham Light" panose="02000603030000020004" pitchFamily="2" charset="0"/>
              </a:rPr>
              <a:t>days </a:t>
            </a:r>
            <a:r>
              <a:rPr lang="en-US" sz="1700" dirty="0">
                <a:latin typeface="Gotham Light" panose="02000603030000020004" pitchFamily="2" charset="0"/>
              </a:rPr>
              <a:t>flow in the river exceeds 100, 200, 300, 400, 500, 1000, 1500, 2000, 2500 </a:t>
            </a:r>
            <a:r>
              <a:rPr lang="en-US" sz="1700" dirty="0" err="1">
                <a:latin typeface="Gotham Light" panose="02000603030000020004" pitchFamily="2" charset="0"/>
              </a:rPr>
              <a:t>cfs</a:t>
            </a:r>
            <a:r>
              <a:rPr lang="en-US" sz="1700" dirty="0">
                <a:latin typeface="Gotham Light" panose="02000603030000020004" pitchFamily="2" charset="0"/>
              </a:rPr>
              <a:t> or greater in river channel (after diversions accounted for) </a:t>
            </a:r>
          </a:p>
          <a:p>
            <a:endParaRPr lang="en-US" sz="1700" b="1" dirty="0">
              <a:latin typeface="Gotham Light" panose="02000603030000020004" pitchFamily="2" charset="0"/>
            </a:endParaRPr>
          </a:p>
          <a:p>
            <a:r>
              <a:rPr lang="en-US" sz="1700" b="1" dirty="0">
                <a:latin typeface="Gotham Light" panose="02000603030000020004" pitchFamily="2" charset="0"/>
              </a:rPr>
              <a:t>AF-2a</a:t>
            </a:r>
            <a:r>
              <a:rPr lang="en-US" sz="1700" dirty="0">
                <a:latin typeface="Gotham Light" panose="02000603030000020004" pitchFamily="2" charset="0"/>
              </a:rPr>
              <a:t>: Number of </a:t>
            </a:r>
            <a:r>
              <a:rPr lang="en-US" sz="1700" u="sng" dirty="0">
                <a:latin typeface="Gotham Light" panose="02000603030000020004" pitchFamily="2" charset="0"/>
              </a:rPr>
              <a:t>days</a:t>
            </a:r>
            <a:r>
              <a:rPr lang="en-US" sz="1700" dirty="0">
                <a:latin typeface="Gotham Light" panose="02000603030000020004" pitchFamily="2" charset="0"/>
              </a:rPr>
              <a:t> flow is intentionally discharged out of enhanced recharge facility to maintain RAFSS habitat.</a:t>
            </a:r>
          </a:p>
          <a:p>
            <a:endParaRPr lang="en-US" sz="1700" dirty="0">
              <a:latin typeface="Gotham Light" panose="02000603030000020004" pitchFamily="2" charset="0"/>
            </a:endParaRPr>
          </a:p>
        </p:txBody>
      </p:sp>
    </p:spTree>
    <p:extLst>
      <p:ext uri="{BB962C8B-B14F-4D97-AF65-F5344CB8AC3E}">
        <p14:creationId xmlns:p14="http://schemas.microsoft.com/office/powerpoint/2010/main" val="14074439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318B93-CAE6-13F1-B0CC-4C8BED3E9E93}"/>
              </a:ext>
            </a:extLst>
          </p:cNvPr>
          <p:cNvSpPr>
            <a:spLocks noGrp="1"/>
          </p:cNvSpPr>
          <p:nvPr>
            <p:ph type="title"/>
          </p:nvPr>
        </p:nvSpPr>
        <p:spPr>
          <a:xfrm>
            <a:off x="520700" y="115360"/>
            <a:ext cx="10833100" cy="1325563"/>
          </a:xfrm>
        </p:spPr>
        <p:txBody>
          <a:bodyPr/>
          <a:lstStyle/>
          <a:p>
            <a:r>
              <a:rPr lang="en-US" dirty="0">
                <a:latin typeface="Gotham" panose="02000804030000020004" pitchFamily="50" charset="0"/>
              </a:rPr>
              <a:t>Metrics: Perennial Stream Focal Area</a:t>
            </a:r>
          </a:p>
        </p:txBody>
      </p:sp>
      <p:pic>
        <p:nvPicPr>
          <p:cNvPr id="3" name="Picture 2" descr="Text, logo&#10;&#10;Description automatically generated">
            <a:extLst>
              <a:ext uri="{FF2B5EF4-FFF2-40B4-BE49-F238E27FC236}">
                <a16:creationId xmlns:a16="http://schemas.microsoft.com/office/drawing/2014/main" id="{8438AA90-D485-58AF-3425-897643A8F9C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34945" y="5053782"/>
            <a:ext cx="2521527" cy="1026076"/>
          </a:xfrm>
          <a:prstGeom prst="rect">
            <a:avLst/>
          </a:prstGeom>
        </p:spPr>
      </p:pic>
      <p:pic>
        <p:nvPicPr>
          <p:cNvPr id="4" name="Picture 3" descr="Map&#10;&#10;AI-generated content may be incorrect.">
            <a:extLst>
              <a:ext uri="{FF2B5EF4-FFF2-40B4-BE49-F238E27FC236}">
                <a16:creationId xmlns:a16="http://schemas.microsoft.com/office/drawing/2014/main" id="{37F3E2F6-F243-17E2-8F52-EA193B6CA131}"/>
              </a:ext>
            </a:extLst>
          </p:cNvPr>
          <p:cNvPicPr>
            <a:picLocks noChangeAspect="1"/>
          </p:cNvPicPr>
          <p:nvPr/>
        </p:nvPicPr>
        <p:blipFill>
          <a:blip r:embed="rId4"/>
          <a:stretch>
            <a:fillRect/>
          </a:stretch>
        </p:blipFill>
        <p:spPr>
          <a:xfrm>
            <a:off x="5974080" y="1223387"/>
            <a:ext cx="6217920" cy="4023360"/>
          </a:xfrm>
          <a:prstGeom prst="rect">
            <a:avLst/>
          </a:prstGeom>
        </p:spPr>
      </p:pic>
      <p:sp>
        <p:nvSpPr>
          <p:cNvPr id="6" name="TextBox 5">
            <a:extLst>
              <a:ext uri="{FF2B5EF4-FFF2-40B4-BE49-F238E27FC236}">
                <a16:creationId xmlns:a16="http://schemas.microsoft.com/office/drawing/2014/main" id="{2E20FF24-E984-32AF-217A-028644529579}"/>
              </a:ext>
            </a:extLst>
          </p:cNvPr>
          <p:cNvSpPr txBox="1"/>
          <p:nvPr/>
        </p:nvSpPr>
        <p:spPr>
          <a:xfrm>
            <a:off x="263770" y="1385209"/>
            <a:ext cx="5832230" cy="2185214"/>
          </a:xfrm>
          <a:prstGeom prst="rect">
            <a:avLst/>
          </a:prstGeom>
          <a:noFill/>
        </p:spPr>
        <p:txBody>
          <a:bodyPr wrap="square">
            <a:spAutoFit/>
          </a:bodyPr>
          <a:lstStyle/>
          <a:p>
            <a:r>
              <a:rPr lang="en-US" sz="1700" b="1" dirty="0">
                <a:latin typeface="Gotham Light" panose="02000603030000020004" pitchFamily="2" charset="0"/>
              </a:rPr>
              <a:t>PS-1a</a:t>
            </a:r>
            <a:r>
              <a:rPr lang="en-US" sz="1700" dirty="0">
                <a:latin typeface="Gotham Light" panose="02000603030000020004" pitchFamily="2" charset="0"/>
              </a:rPr>
              <a:t>: Number of days flow in the river exceeds 100, 200, 300, 400, 500, 1000, 1500, 2000, 2500 </a:t>
            </a:r>
            <a:r>
              <a:rPr lang="en-US" sz="1700" dirty="0" err="1">
                <a:latin typeface="Gotham Light" panose="02000603030000020004" pitchFamily="2" charset="0"/>
              </a:rPr>
              <a:t>cfs</a:t>
            </a:r>
            <a:r>
              <a:rPr lang="en-US" sz="1700" dirty="0">
                <a:latin typeface="Gotham Light" panose="02000603030000020004" pitchFamily="2" charset="0"/>
              </a:rPr>
              <a:t> or greater in river channel at the upstream end of the perennial stream focal area when releases are being made from Seven Oaks Dam per water year.</a:t>
            </a:r>
          </a:p>
          <a:p>
            <a:endParaRPr lang="en-US" sz="1700" dirty="0">
              <a:latin typeface="Gotham Light" panose="02000603030000020004" pitchFamily="2" charset="0"/>
            </a:endParaRPr>
          </a:p>
          <a:p>
            <a:r>
              <a:rPr lang="en-US" sz="1700" b="1" dirty="0">
                <a:latin typeface="Gotham Light" panose="02000603030000020004" pitchFamily="2" charset="0"/>
              </a:rPr>
              <a:t>PS-2</a:t>
            </a:r>
            <a:r>
              <a:rPr lang="en-US" sz="1700" dirty="0">
                <a:latin typeface="Gotham Light" panose="02000603030000020004" pitchFamily="2" charset="0"/>
              </a:rPr>
              <a:t>: Turbidity, pH, temperature and dissolved oxygen levels for water released from the dam that would remain in the river after diversions and recharge potential is accounted for</a:t>
            </a:r>
          </a:p>
        </p:txBody>
      </p:sp>
    </p:spTree>
    <p:extLst>
      <p:ext uri="{BB962C8B-B14F-4D97-AF65-F5344CB8AC3E}">
        <p14:creationId xmlns:p14="http://schemas.microsoft.com/office/powerpoint/2010/main" val="1893824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37524706-B368-5791-1345-3FB1A5F0F3DD}"/>
              </a:ext>
            </a:extLst>
          </p:cNvPr>
          <p:cNvSpPr>
            <a:spLocks noGrp="1"/>
          </p:cNvSpPr>
          <p:nvPr>
            <p:ph type="title"/>
          </p:nvPr>
        </p:nvSpPr>
        <p:spPr>
          <a:xfrm>
            <a:off x="838200" y="365125"/>
            <a:ext cx="10515600" cy="1325563"/>
          </a:xfrm>
        </p:spPr>
        <p:txBody>
          <a:bodyPr/>
          <a:lstStyle/>
          <a:p>
            <a:r>
              <a:rPr lang="en-US" dirty="0">
                <a:latin typeface="Gotham" panose="02000804030000020004" pitchFamily="50" charset="0"/>
              </a:rPr>
              <a:t>Example Metrics: Perennial Stream Focal Area</a:t>
            </a:r>
          </a:p>
        </p:txBody>
      </p:sp>
      <p:pic>
        <p:nvPicPr>
          <p:cNvPr id="4" name="Picture 3" descr="Map&#10;&#10;AI-generated content may be incorrect.">
            <a:extLst>
              <a:ext uri="{FF2B5EF4-FFF2-40B4-BE49-F238E27FC236}">
                <a16:creationId xmlns:a16="http://schemas.microsoft.com/office/drawing/2014/main" id="{0112521C-0CCF-E4CD-9FD8-DC5ADC2A3076}"/>
              </a:ext>
            </a:extLst>
          </p:cNvPr>
          <p:cNvPicPr>
            <a:picLocks noChangeAspect="1"/>
          </p:cNvPicPr>
          <p:nvPr/>
        </p:nvPicPr>
        <p:blipFill>
          <a:blip r:embed="rId2"/>
          <a:stretch>
            <a:fillRect/>
          </a:stretch>
        </p:blipFill>
        <p:spPr>
          <a:xfrm>
            <a:off x="5872480" y="1690688"/>
            <a:ext cx="6217920" cy="4023360"/>
          </a:xfrm>
          <a:prstGeom prst="rect">
            <a:avLst/>
          </a:prstGeom>
        </p:spPr>
      </p:pic>
      <p:sp>
        <p:nvSpPr>
          <p:cNvPr id="6" name="TextBox 5">
            <a:extLst>
              <a:ext uri="{FF2B5EF4-FFF2-40B4-BE49-F238E27FC236}">
                <a16:creationId xmlns:a16="http://schemas.microsoft.com/office/drawing/2014/main" id="{3147DB46-DAB6-A084-5C1B-9DAA7255EED3}"/>
              </a:ext>
            </a:extLst>
          </p:cNvPr>
          <p:cNvSpPr txBox="1"/>
          <p:nvPr/>
        </p:nvSpPr>
        <p:spPr>
          <a:xfrm>
            <a:off x="830580" y="1838236"/>
            <a:ext cx="5041900" cy="1754326"/>
          </a:xfrm>
          <a:prstGeom prst="rect">
            <a:avLst/>
          </a:prstGeom>
          <a:noFill/>
        </p:spPr>
        <p:txBody>
          <a:bodyPr wrap="square">
            <a:spAutoFit/>
          </a:bodyPr>
          <a:lstStyle/>
          <a:p>
            <a:r>
              <a:rPr lang="en-US" dirty="0">
                <a:latin typeface="Gotham Light" panose="02000603030000020004" pitchFamily="2" charset="0"/>
              </a:rPr>
              <a:t>PS-3a: Number of </a:t>
            </a:r>
            <a:r>
              <a:rPr lang="en-US" u="sng" dirty="0">
                <a:latin typeface="Gotham Light" panose="02000603030000020004" pitchFamily="2" charset="0"/>
              </a:rPr>
              <a:t>days</a:t>
            </a:r>
            <a:r>
              <a:rPr lang="en-US" dirty="0">
                <a:latin typeface="Gotham Light" panose="02000603030000020004" pitchFamily="2" charset="0"/>
              </a:rPr>
              <a:t> a release reaches the perennial stream that is driven by maintenance needs, need to evacuate pool to accommodate a pending storm, or when water quality is unsuitable for recharge purposes.</a:t>
            </a:r>
          </a:p>
          <a:p>
            <a:endParaRPr lang="en-US" dirty="0">
              <a:latin typeface="Gotham Light" panose="02000603030000020004" pitchFamily="2" charset="0"/>
            </a:endParaRPr>
          </a:p>
        </p:txBody>
      </p:sp>
    </p:spTree>
    <p:extLst>
      <p:ext uri="{BB962C8B-B14F-4D97-AF65-F5344CB8AC3E}">
        <p14:creationId xmlns:p14="http://schemas.microsoft.com/office/powerpoint/2010/main" val="1190654856"/>
      </p:ext>
    </p:extLst>
  </p:cSld>
  <p:clrMapOvr>
    <a:masterClrMapping/>
  </p:clrMapOvr>
</p:sld>
</file>

<file path=ppt/theme/theme1.xml><?xml version="1.0" encoding="utf-8"?>
<a:theme xmlns:a="http://schemas.openxmlformats.org/drawingml/2006/main" name="Office Theme">
  <a:themeElements>
    <a:clrScheme name="Valley District">
      <a:dk1>
        <a:srgbClr val="000000"/>
      </a:dk1>
      <a:lt1>
        <a:srgbClr val="FFFFFF"/>
      </a:lt1>
      <a:dk2>
        <a:srgbClr val="57595A"/>
      </a:dk2>
      <a:lt2>
        <a:srgbClr val="AADCE7"/>
      </a:lt2>
      <a:accent1>
        <a:srgbClr val="0394C0"/>
      </a:accent1>
      <a:accent2>
        <a:srgbClr val="00838E"/>
      </a:accent2>
      <a:accent3>
        <a:srgbClr val="009B6A"/>
      </a:accent3>
      <a:accent4>
        <a:srgbClr val="B6E0AB"/>
      </a:accent4>
      <a:accent5>
        <a:srgbClr val="FFCE0F"/>
      </a:accent5>
      <a:accent6>
        <a:srgbClr val="231E20"/>
      </a:accent6>
      <a:hlink>
        <a:srgbClr val="0394C0"/>
      </a:hlink>
      <a:folHlink>
        <a:srgbClr val="00838E"/>
      </a:folHlink>
    </a:clrScheme>
    <a:fontScheme name="Gill Sans MT">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tent Slides">
  <a:themeElements>
    <a:clrScheme name="Custom 3">
      <a:dk1>
        <a:srgbClr val="464749"/>
      </a:dk1>
      <a:lt1>
        <a:srgbClr val="FFFFFF"/>
      </a:lt1>
      <a:dk2>
        <a:srgbClr val="101D3A"/>
      </a:dk2>
      <a:lt2>
        <a:srgbClr val="FFFFFF"/>
      </a:lt2>
      <a:accent1>
        <a:srgbClr val="006995"/>
      </a:accent1>
      <a:accent2>
        <a:srgbClr val="F3E500"/>
      </a:accent2>
      <a:accent3>
        <a:srgbClr val="182B48"/>
      </a:accent3>
      <a:accent4>
        <a:srgbClr val="B4B5BD"/>
      </a:accent4>
      <a:accent5>
        <a:srgbClr val="00C5D6"/>
      </a:accent5>
      <a:accent6>
        <a:srgbClr val="6D953A"/>
      </a:accent6>
      <a:hlink>
        <a:srgbClr val="006995"/>
      </a:hlink>
      <a:folHlink>
        <a:srgbClr val="00C5D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A3D0FA3C9C8B840BD4719EDB774EA3E" ma:contentTypeVersion="16" ma:contentTypeDescription="Create a new document." ma:contentTypeScope="" ma:versionID="1f1c26727583353d1f25a3d31e0260fa">
  <xsd:schema xmlns:xsd="http://www.w3.org/2001/XMLSchema" xmlns:xs="http://www.w3.org/2001/XMLSchema" xmlns:p="http://schemas.microsoft.com/office/2006/metadata/properties" xmlns:ns2="35ab31d3-b8fd-4f92-89f3-03c1fb50a733" xmlns:ns3="594dbb9d-4ee2-4cc0-bb5b-217b547981ad" targetNamespace="http://schemas.microsoft.com/office/2006/metadata/properties" ma:root="true" ma:fieldsID="07bedb6e2584ae16e465a399ab99d8b5" ns2:_="" ns3:_="">
    <xsd:import namespace="35ab31d3-b8fd-4f92-89f3-03c1fb50a733"/>
    <xsd:import namespace="594dbb9d-4ee2-4cc0-bb5b-217b547981ad"/>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5ab31d3-b8fd-4f92-89f3-03c1fb50a7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e42dd458-7308-4bcd-84e5-5a32323ab0ea"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94dbb9d-4ee2-4cc0-bb5b-217b547981ad"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6e866bf6-b640-4984-a738-718b31ca96a4}" ma:internalName="TaxCatchAll" ma:showField="CatchAllData" ma:web="594dbb9d-4ee2-4cc0-bb5b-217b547981ad">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35ab31d3-b8fd-4f92-89f3-03c1fb50a733">
      <Terms xmlns="http://schemas.microsoft.com/office/infopath/2007/PartnerControls"/>
    </lcf76f155ced4ddcb4097134ff3c332f>
    <TaxCatchAll xmlns="594dbb9d-4ee2-4cc0-bb5b-217b547981ad" xsi:nil="true"/>
  </documentManagement>
</p:properties>
</file>

<file path=customXml/itemProps1.xml><?xml version="1.0" encoding="utf-8"?>
<ds:datastoreItem xmlns:ds="http://schemas.openxmlformats.org/officeDocument/2006/customXml" ds:itemID="{EE6DE65E-7085-4673-96E1-DBE52F520ADF}"/>
</file>

<file path=customXml/itemProps2.xml><?xml version="1.0" encoding="utf-8"?>
<ds:datastoreItem xmlns:ds="http://schemas.openxmlformats.org/officeDocument/2006/customXml" ds:itemID="{DFDDADAC-9161-4E9B-9B09-D269520B57EF}"/>
</file>

<file path=customXml/itemProps3.xml><?xml version="1.0" encoding="utf-8"?>
<ds:datastoreItem xmlns:ds="http://schemas.openxmlformats.org/officeDocument/2006/customXml" ds:itemID="{AA0DCD3A-24CE-4AD6-84A0-CE16EFA06D6C}"/>
</file>

<file path=docProps/app.xml><?xml version="1.0" encoding="utf-8"?>
<Properties xmlns="http://schemas.openxmlformats.org/officeDocument/2006/extended-properties" xmlns:vt="http://schemas.openxmlformats.org/officeDocument/2006/docPropsVTypes">
  <TotalTime>745</TotalTime>
  <Words>898</Words>
  <Application>Microsoft Office PowerPoint</Application>
  <PresentationFormat>Widescreen</PresentationFormat>
  <Paragraphs>93</Paragraphs>
  <Slides>17</Slides>
  <Notes>9</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17</vt:i4>
      </vt:variant>
    </vt:vector>
  </HeadingPairs>
  <TitlesOfParts>
    <vt:vector size="25" baseType="lpstr">
      <vt:lpstr>Aptos</vt:lpstr>
      <vt:lpstr>Arial</vt:lpstr>
      <vt:lpstr>Calibri</vt:lpstr>
      <vt:lpstr>Gill Sans MT</vt:lpstr>
      <vt:lpstr>Gotham</vt:lpstr>
      <vt:lpstr>Gotham Light</vt:lpstr>
      <vt:lpstr>Office Theme</vt:lpstr>
      <vt:lpstr>Content Slides</vt:lpstr>
      <vt:lpstr>Environmental Considerations for FIRO at Seven Oaks Dam</vt:lpstr>
      <vt:lpstr>Environmental Considerations for FIRO at Seven Oaks Dam - Summary</vt:lpstr>
      <vt:lpstr>Regional Location  Map</vt:lpstr>
      <vt:lpstr>Special  Status  Species</vt:lpstr>
      <vt:lpstr>Environmental Team Structure</vt:lpstr>
      <vt:lpstr>Example Metrics: Upstream Focal Area</vt:lpstr>
      <vt:lpstr>Example Metrics: Alluvial Fan Focal Area</vt:lpstr>
      <vt:lpstr>Metrics: Perennial Stream Focal Area</vt:lpstr>
      <vt:lpstr>Example Metrics: Perennial Stream Focal Area</vt:lpstr>
      <vt:lpstr>Current Monitoring, Research, and Studies</vt:lpstr>
      <vt:lpstr>Upcoming Monitoring, Research and Studies </vt:lpstr>
      <vt:lpstr>PowerPoint Presentation</vt:lpstr>
      <vt:lpstr>PowerPoint Presentation</vt:lpstr>
      <vt:lpstr>PowerPoint Presentation</vt:lpstr>
      <vt:lpstr>Items to Consider in Scoping Water Quality Evaluation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Nina Thoming</dc:creator>
  <cp:lastModifiedBy>Greg Woodside</cp:lastModifiedBy>
  <cp:revision>28</cp:revision>
  <dcterms:created xsi:type="dcterms:W3CDTF">2022-10-03T22:13:15Z</dcterms:created>
  <dcterms:modified xsi:type="dcterms:W3CDTF">2025-08-01T17:33:04Z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0x0101005A3D0FA3C9C8B840BD4719EDB774EA3E</vt:lpwstr>
  </property>
</Properties>
</file>